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77075" cy="9051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N:\IE\DS\Tester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Global Industrial Production</a:t>
            </a:r>
          </a:p>
        </c:rich>
      </c:tx>
      <c:layout>
        <c:manualLayout>
          <c:xMode val="edge"/>
          <c:yMode val="edge"/>
          <c:x val="0.32915733286148219"/>
          <c:y val="3.6838978015448602E-2"/>
        </c:manualLayout>
      </c:layout>
      <c:overlay val="1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Sheet7!$C$11</c:f>
              <c:strCache>
                <c:ptCount val="1"/>
                <c:pt idx="0">
                  <c:v>Korea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Sheet7!$C$12:$C$91</c:f>
              <c:numCache>
                <c:formatCode>0.0%</c:formatCode>
                <c:ptCount val="80"/>
                <c:pt idx="0">
                  <c:v>0.4683908045977011</c:v>
                </c:pt>
                <c:pt idx="1">
                  <c:v>0.47557471264367812</c:v>
                </c:pt>
                <c:pt idx="2">
                  <c:v>0.48132183908045972</c:v>
                </c:pt>
                <c:pt idx="3">
                  <c:v>0.48994252873563215</c:v>
                </c:pt>
                <c:pt idx="4">
                  <c:v>0.50862068965517238</c:v>
                </c:pt>
                <c:pt idx="5">
                  <c:v>0.52011494252873558</c:v>
                </c:pt>
                <c:pt idx="6">
                  <c:v>0.52873563218390807</c:v>
                </c:pt>
                <c:pt idx="7">
                  <c:v>0.53017241379310331</c:v>
                </c:pt>
                <c:pt idx="8">
                  <c:v>0.53160919540229878</c:v>
                </c:pt>
                <c:pt idx="9">
                  <c:v>0.52873563218390807</c:v>
                </c:pt>
                <c:pt idx="10">
                  <c:v>0.53304597701149425</c:v>
                </c:pt>
                <c:pt idx="11">
                  <c:v>0.54454022988505735</c:v>
                </c:pt>
                <c:pt idx="12">
                  <c:v>0.55316091954022983</c:v>
                </c:pt>
                <c:pt idx="13">
                  <c:v>0.57471264367816088</c:v>
                </c:pt>
                <c:pt idx="14">
                  <c:v>0.58620689655172409</c:v>
                </c:pt>
                <c:pt idx="15">
                  <c:v>0.60919540229885061</c:v>
                </c:pt>
                <c:pt idx="16">
                  <c:v>0.60919540229885061</c:v>
                </c:pt>
                <c:pt idx="17">
                  <c:v>0.64511494252873558</c:v>
                </c:pt>
                <c:pt idx="18">
                  <c:v>0.66666666666666663</c:v>
                </c:pt>
                <c:pt idx="19">
                  <c:v>0.68678160919540232</c:v>
                </c:pt>
                <c:pt idx="20">
                  <c:v>0.6910919540229884</c:v>
                </c:pt>
                <c:pt idx="21">
                  <c:v>0.70833333333333326</c:v>
                </c:pt>
                <c:pt idx="22">
                  <c:v>0.72844827586206895</c:v>
                </c:pt>
                <c:pt idx="23">
                  <c:v>0.75287356321839083</c:v>
                </c:pt>
                <c:pt idx="24">
                  <c:v>0.74568965517241381</c:v>
                </c:pt>
                <c:pt idx="25">
                  <c:v>0.76149425287356309</c:v>
                </c:pt>
                <c:pt idx="26">
                  <c:v>0.76005747126436785</c:v>
                </c:pt>
                <c:pt idx="27">
                  <c:v>0.79741379310344818</c:v>
                </c:pt>
                <c:pt idx="28">
                  <c:v>0.79885057471264365</c:v>
                </c:pt>
                <c:pt idx="29">
                  <c:v>0.78448275862068961</c:v>
                </c:pt>
                <c:pt idx="30">
                  <c:v>0.72413793103448276</c:v>
                </c:pt>
                <c:pt idx="31">
                  <c:v>0.70258620689655171</c:v>
                </c:pt>
                <c:pt idx="32">
                  <c:v>0.7068965517241379</c:v>
                </c:pt>
                <c:pt idx="33">
                  <c:v>0.79454022988505746</c:v>
                </c:pt>
                <c:pt idx="34">
                  <c:v>0.8318965517241379</c:v>
                </c:pt>
                <c:pt idx="35">
                  <c:v>0.87787356321839072</c:v>
                </c:pt>
                <c:pt idx="36">
                  <c:v>0.93247126436781602</c:v>
                </c:pt>
                <c:pt idx="37">
                  <c:v>1</c:v>
                </c:pt>
                <c:pt idx="38">
                  <c:v>1.0416666666666665</c:v>
                </c:pt>
                <c:pt idx="39">
                  <c:v>1.0574712643678161</c:v>
                </c:pt>
                <c:pt idx="40">
                  <c:v>1.1048850574712643</c:v>
                </c:pt>
                <c:pt idx="41">
                  <c:v>1.0718390804597702</c:v>
                </c:pt>
                <c:pt idx="42">
                  <c:v>1.0560344827586206</c:v>
                </c:pt>
                <c:pt idx="43">
                  <c:v>1.0718390804597702</c:v>
                </c:pt>
                <c:pt idx="44">
                  <c:v>1.0718390804597702</c:v>
                </c:pt>
                <c:pt idx="45">
                  <c:v>1.0890804597701147</c:v>
                </c:pt>
                <c:pt idx="46">
                  <c:v>1.1307471264367814</c:v>
                </c:pt>
                <c:pt idx="47">
                  <c:v>1.1479885057471264</c:v>
                </c:pt>
                <c:pt idx="48">
                  <c:v>1.1681034482758621</c:v>
                </c:pt>
                <c:pt idx="49">
                  <c:v>1.1968390804597702</c:v>
                </c:pt>
                <c:pt idx="50">
                  <c:v>1.1982758620689655</c:v>
                </c:pt>
                <c:pt idx="51">
                  <c:v>1.1968390804597702</c:v>
                </c:pt>
                <c:pt idx="52">
                  <c:v>1.2097701149425286</c:v>
                </c:pt>
                <c:pt idx="53">
                  <c:v>1.2873563218390804</c:v>
                </c:pt>
                <c:pt idx="54">
                  <c:v>1.3376436781609196</c:v>
                </c:pt>
                <c:pt idx="55">
                  <c:v>1.3520114942528736</c:v>
                </c:pt>
                <c:pt idx="56">
                  <c:v>1.3333333333333333</c:v>
                </c:pt>
                <c:pt idx="57">
                  <c:v>1.3663793103448276</c:v>
                </c:pt>
                <c:pt idx="58">
                  <c:v>1.3979885057471264</c:v>
                </c:pt>
                <c:pt idx="59">
                  <c:v>1.4022988505747125</c:v>
                </c:pt>
                <c:pt idx="60">
                  <c:v>1.4209770114942528</c:v>
                </c:pt>
                <c:pt idx="61">
                  <c:v>1.4885057471264367</c:v>
                </c:pt>
                <c:pt idx="62">
                  <c:v>1.5474137931034482</c:v>
                </c:pt>
                <c:pt idx="63">
                  <c:v>1.5402298850574712</c:v>
                </c:pt>
                <c:pt idx="64">
                  <c:v>1.5387931034482758</c:v>
                </c:pt>
                <c:pt idx="65">
                  <c:v>1.610632183908046</c:v>
                </c:pt>
                <c:pt idx="66">
                  <c:v>1.6091954022988504</c:v>
                </c:pt>
                <c:pt idx="67">
                  <c:v>1.6336206896551722</c:v>
                </c:pt>
                <c:pt idx="68">
                  <c:v>1.6839080459770113</c:v>
                </c:pt>
                <c:pt idx="69">
                  <c:v>1.7442528735632183</c:v>
                </c:pt>
                <c:pt idx="70">
                  <c:v>1.8002873563218391</c:v>
                </c:pt>
                <c:pt idx="71">
                  <c:v>1.7959770114942526</c:v>
                </c:pt>
                <c:pt idx="72">
                  <c:v>1.757183908045977</c:v>
                </c:pt>
                <c:pt idx="73">
                  <c:v>1.5416666666666667</c:v>
                </c:pt>
                <c:pt idx="74">
                  <c:v>1.5086206896551722</c:v>
                </c:pt>
                <c:pt idx="75">
                  <c:v>1.6795977011494252</c:v>
                </c:pt>
                <c:pt idx="76">
                  <c:v>1.7959770114942526</c:v>
                </c:pt>
                <c:pt idx="77">
                  <c:v>1.8189655172413792</c:v>
                </c:pt>
                <c:pt idx="78">
                  <c:v>1.9123563218390802</c:v>
                </c:pt>
                <c:pt idx="79">
                  <c:v>2.007183908045977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Sheet7!$D$11</c:f>
              <c:strCache>
                <c:ptCount val="1"/>
                <c:pt idx="0">
                  <c:v>India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Sheet7!$D$12:$D$91</c:f>
              <c:numCache>
                <c:formatCode>0.0%</c:formatCode>
                <c:ptCount val="80"/>
                <c:pt idx="0">
                  <c:v>0.5760309278350515</c:v>
                </c:pt>
                <c:pt idx="1">
                  <c:v>0.59987113402061853</c:v>
                </c:pt>
                <c:pt idx="2">
                  <c:v>0.69587628865979378</c:v>
                </c:pt>
                <c:pt idx="3">
                  <c:v>0.56765463917525771</c:v>
                </c:pt>
                <c:pt idx="4">
                  <c:v>0.58182989690721654</c:v>
                </c:pt>
                <c:pt idx="5">
                  <c:v>0.60438144329896903</c:v>
                </c:pt>
                <c:pt idx="6">
                  <c:v>0.71069587628865982</c:v>
                </c:pt>
                <c:pt idx="7">
                  <c:v>0.59471649484536082</c:v>
                </c:pt>
                <c:pt idx="8">
                  <c:v>0.59922680412371132</c:v>
                </c:pt>
                <c:pt idx="9">
                  <c:v>0.634020618556701</c:v>
                </c:pt>
                <c:pt idx="10">
                  <c:v>0.69394329896907214</c:v>
                </c:pt>
                <c:pt idx="11">
                  <c:v>0.60373711340206182</c:v>
                </c:pt>
                <c:pt idx="12">
                  <c:v>0.63788659793814428</c:v>
                </c:pt>
                <c:pt idx="13">
                  <c:v>0.68427835051546382</c:v>
                </c:pt>
                <c:pt idx="14">
                  <c:v>0.74677835051546382</c:v>
                </c:pt>
                <c:pt idx="15">
                  <c:v>0.65077319587628857</c:v>
                </c:pt>
                <c:pt idx="16">
                  <c:v>0.66752577319587625</c:v>
                </c:pt>
                <c:pt idx="17">
                  <c:v>0.714561855670103</c:v>
                </c:pt>
                <c:pt idx="18">
                  <c:v>0.77899484536082464</c:v>
                </c:pt>
                <c:pt idx="19">
                  <c:v>0.7371134020618556</c:v>
                </c:pt>
                <c:pt idx="20">
                  <c:v>0.759020618556701</c:v>
                </c:pt>
                <c:pt idx="21">
                  <c:v>0.80025773195876282</c:v>
                </c:pt>
                <c:pt idx="22">
                  <c:v>0.88273195876288646</c:v>
                </c:pt>
                <c:pt idx="23">
                  <c:v>0.82152061855670089</c:v>
                </c:pt>
                <c:pt idx="24">
                  <c:v>0.8086340206185566</c:v>
                </c:pt>
                <c:pt idx="25">
                  <c:v>0.83891752577319589</c:v>
                </c:pt>
                <c:pt idx="26">
                  <c:v>0.90270618556701021</c:v>
                </c:pt>
                <c:pt idx="27">
                  <c:v>0.8614690721649485</c:v>
                </c:pt>
                <c:pt idx="28">
                  <c:v>0.86855670103092786</c:v>
                </c:pt>
                <c:pt idx="29">
                  <c:v>0.90721649484536082</c:v>
                </c:pt>
                <c:pt idx="30">
                  <c:v>0.95876288659793807</c:v>
                </c:pt>
                <c:pt idx="31">
                  <c:v>0.90335051546391754</c:v>
                </c:pt>
                <c:pt idx="32">
                  <c:v>0.902061855670103</c:v>
                </c:pt>
                <c:pt idx="33">
                  <c:v>0.93685567010309267</c:v>
                </c:pt>
                <c:pt idx="34">
                  <c:v>1.0012886597938144</c:v>
                </c:pt>
                <c:pt idx="35">
                  <c:v>0.95425257731958746</c:v>
                </c:pt>
                <c:pt idx="36">
                  <c:v>0.96456185567010311</c:v>
                </c:pt>
                <c:pt idx="37">
                  <c:v>1</c:v>
                </c:pt>
                <c:pt idx="38">
                  <c:v>1.0721649484536082</c:v>
                </c:pt>
                <c:pt idx="39">
                  <c:v>1.0122422680412371</c:v>
                </c:pt>
                <c:pt idx="40">
                  <c:v>1.0148195876288659</c:v>
                </c:pt>
                <c:pt idx="41">
                  <c:v>1.0573453608247423</c:v>
                </c:pt>
                <c:pt idx="42">
                  <c:v>1.1069587628865978</c:v>
                </c:pt>
                <c:pt idx="43">
                  <c:v>1.0347938144329898</c:v>
                </c:pt>
                <c:pt idx="44">
                  <c:v>1.0399484536082473</c:v>
                </c:pt>
                <c:pt idx="45">
                  <c:v>1.0876288659793814</c:v>
                </c:pt>
                <c:pt idx="46">
                  <c:v>1.1411082474226804</c:v>
                </c:pt>
                <c:pt idx="47">
                  <c:v>1.0792525773195876</c:v>
                </c:pt>
                <c:pt idx="48">
                  <c:v>1.107603092783505</c:v>
                </c:pt>
                <c:pt idx="49">
                  <c:v>1.1501288659793814</c:v>
                </c:pt>
                <c:pt idx="50">
                  <c:v>1.2158505154639174</c:v>
                </c:pt>
                <c:pt idx="51">
                  <c:v>1.1411082474226804</c:v>
                </c:pt>
                <c:pt idx="52">
                  <c:v>1.1810567010309279</c:v>
                </c:pt>
                <c:pt idx="53">
                  <c:v>1.2338917525773194</c:v>
                </c:pt>
                <c:pt idx="54">
                  <c:v>1.3144329896907214</c:v>
                </c:pt>
                <c:pt idx="55">
                  <c:v>1.2287371134020619</c:v>
                </c:pt>
                <c:pt idx="56">
                  <c:v>1.2873711340206184</c:v>
                </c:pt>
                <c:pt idx="57">
                  <c:v>1.3460051546391751</c:v>
                </c:pt>
                <c:pt idx="58">
                  <c:v>1.4162371134020617</c:v>
                </c:pt>
                <c:pt idx="59">
                  <c:v>1.3563144329896906</c:v>
                </c:pt>
                <c:pt idx="60">
                  <c:v>1.3711340206185567</c:v>
                </c:pt>
                <c:pt idx="61">
                  <c:v>1.4413659793814433</c:v>
                </c:pt>
                <c:pt idx="62">
                  <c:v>1.5399484536082473</c:v>
                </c:pt>
                <c:pt idx="63">
                  <c:v>1.4980670103092781</c:v>
                </c:pt>
                <c:pt idx="64">
                  <c:v>1.5328608247422679</c:v>
                </c:pt>
                <c:pt idx="65">
                  <c:v>1.6030927835051545</c:v>
                </c:pt>
                <c:pt idx="66">
                  <c:v>1.7326030927835052</c:v>
                </c:pt>
                <c:pt idx="67">
                  <c:v>1.6520618556701032</c:v>
                </c:pt>
                <c:pt idx="68">
                  <c:v>1.6662371134020617</c:v>
                </c:pt>
                <c:pt idx="69">
                  <c:v>1.7358247422680413</c:v>
                </c:pt>
                <c:pt idx="70">
                  <c:v>1.8537371134020615</c:v>
                </c:pt>
                <c:pt idx="71">
                  <c:v>1.7396907216494844</c:v>
                </c:pt>
                <c:pt idx="72">
                  <c:v>1.7442010309278349</c:v>
                </c:pt>
                <c:pt idx="73">
                  <c:v>1.7493556701030926</c:v>
                </c:pt>
                <c:pt idx="74">
                  <c:v>1.8634020618556699</c:v>
                </c:pt>
                <c:pt idx="75">
                  <c:v>1.8067010309278351</c:v>
                </c:pt>
                <c:pt idx="76">
                  <c:v>1.9020618556701028</c:v>
                </c:pt>
                <c:pt idx="77">
                  <c:v>1.9838917525773196</c:v>
                </c:pt>
                <c:pt idx="78">
                  <c:v>2.1462628865979378</c:v>
                </c:pt>
                <c:pt idx="79">
                  <c:v>1.9993556701030926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Sheet7!$E$11</c:f>
              <c:strCache>
                <c:ptCount val="1"/>
                <c:pt idx="0">
                  <c:v>Slovakia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Sheet7!$E$12:$E$91</c:f>
              <c:numCache>
                <c:formatCode>0.0%</c:formatCode>
                <c:ptCount val="80"/>
                <c:pt idx="30">
                  <c:v>0.9866180048661799</c:v>
                </c:pt>
                <c:pt idx="31">
                  <c:v>0.98377939983779394</c:v>
                </c:pt>
                <c:pt idx="32">
                  <c:v>0.92957556096242222</c:v>
                </c:pt>
                <c:pt idx="33">
                  <c:v>0.97769667477696665</c:v>
                </c:pt>
                <c:pt idx="34">
                  <c:v>0.92754798594214649</c:v>
                </c:pt>
                <c:pt idx="35">
                  <c:v>0.95187888618545546</c:v>
                </c:pt>
                <c:pt idx="36">
                  <c:v>0.91551770748851047</c:v>
                </c:pt>
                <c:pt idx="37">
                  <c:v>1</c:v>
                </c:pt>
                <c:pt idx="38">
                  <c:v>0.99310624493106237</c:v>
                </c:pt>
                <c:pt idx="39">
                  <c:v>0.98905109489051091</c:v>
                </c:pt>
                <c:pt idx="40">
                  <c:v>0.96647742633144085</c:v>
                </c:pt>
                <c:pt idx="41">
                  <c:v>1.0817788591511219</c:v>
                </c:pt>
                <c:pt idx="42">
                  <c:v>1.0277101919437686</c:v>
                </c:pt>
                <c:pt idx="43">
                  <c:v>1.0533928088672615</c:v>
                </c:pt>
                <c:pt idx="44">
                  <c:v>1.0124357934576913</c:v>
                </c:pt>
                <c:pt idx="45">
                  <c:v>1.0813733441470668</c:v>
                </c:pt>
                <c:pt idx="46">
                  <c:v>1.0323060286563936</c:v>
                </c:pt>
                <c:pt idx="47">
                  <c:v>1.1219248445525818</c:v>
                </c:pt>
                <c:pt idx="48">
                  <c:v>1.1012435793457691</c:v>
                </c:pt>
                <c:pt idx="49">
                  <c:v>1.2296566639632331</c:v>
                </c:pt>
                <c:pt idx="50">
                  <c:v>1.2155988104893214</c:v>
                </c:pt>
                <c:pt idx="51">
                  <c:v>1.2719653960529873</c:v>
                </c:pt>
                <c:pt idx="52">
                  <c:v>1.258448229251149</c:v>
                </c:pt>
                <c:pt idx="53">
                  <c:v>1.4229521492295214</c:v>
                </c:pt>
                <c:pt idx="54">
                  <c:v>1.2922411462557448</c:v>
                </c:pt>
                <c:pt idx="55">
                  <c:v>1.3422546634225465</c:v>
                </c:pt>
                <c:pt idx="56">
                  <c:v>1.2823736144904028</c:v>
                </c:pt>
                <c:pt idx="57">
                  <c:v>1.4399837793998378</c:v>
                </c:pt>
                <c:pt idx="58">
                  <c:v>1.2783184644498513</c:v>
                </c:pt>
                <c:pt idx="59">
                  <c:v>1.3584752635847526</c:v>
                </c:pt>
                <c:pt idx="60">
                  <c:v>1.3075155447418221</c:v>
                </c:pt>
                <c:pt idx="61">
                  <c:v>1.4625574479589079</c:v>
                </c:pt>
                <c:pt idx="62">
                  <c:v>1.4355231143552312</c:v>
                </c:pt>
                <c:pt idx="63">
                  <c:v>1.5527169505271694</c:v>
                </c:pt>
                <c:pt idx="64">
                  <c:v>1.5589348472560149</c:v>
                </c:pt>
                <c:pt idx="65">
                  <c:v>1.7045147337118141</c:v>
                </c:pt>
                <c:pt idx="66">
                  <c:v>1.728845633955123</c:v>
                </c:pt>
                <c:pt idx="67">
                  <c:v>1.8140037848067043</c:v>
                </c:pt>
                <c:pt idx="68">
                  <c:v>1.7635847526358475</c:v>
                </c:pt>
                <c:pt idx="69">
                  <c:v>2.0032441200324413</c:v>
                </c:pt>
                <c:pt idx="70">
                  <c:v>1.9157880508245468</c:v>
                </c:pt>
                <c:pt idx="71">
                  <c:v>1.996080021627467</c:v>
                </c:pt>
                <c:pt idx="72">
                  <c:v>1.8514463368477967</c:v>
                </c:pt>
                <c:pt idx="73">
                  <c:v>1.7792646661259799</c:v>
                </c:pt>
                <c:pt idx="74">
                  <c:v>1.5031089483644229</c:v>
                </c:pt>
                <c:pt idx="75">
                  <c:v>1.5846174641795079</c:v>
                </c:pt>
                <c:pt idx="76">
                  <c:v>1.6170586645039198</c:v>
                </c:pt>
                <c:pt idx="77">
                  <c:v>1.8031900513652339</c:v>
                </c:pt>
                <c:pt idx="78">
                  <c:v>1.7995404163287374</c:v>
                </c:pt>
                <c:pt idx="79">
                  <c:v>1.9690456880237903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Sheet7!$F$11</c:f>
              <c:strCache>
                <c:ptCount val="1"/>
                <c:pt idx="0">
                  <c:v>Peru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Sheet7!$F$12:$F$91</c:f>
              <c:numCache>
                <c:formatCode>0.0%</c:formatCode>
                <c:ptCount val="80"/>
                <c:pt idx="0">
                  <c:v>0.50685260880019234</c:v>
                </c:pt>
                <c:pt idx="1">
                  <c:v>0.58988538911597344</c:v>
                </c:pt>
                <c:pt idx="2">
                  <c:v>0.68237557105073332</c:v>
                </c:pt>
                <c:pt idx="3">
                  <c:v>0.72212871683898383</c:v>
                </c:pt>
                <c:pt idx="4">
                  <c:v>0.66979241804921064</c:v>
                </c:pt>
                <c:pt idx="5">
                  <c:v>0.70121022681734391</c:v>
                </c:pt>
                <c:pt idx="6">
                  <c:v>0.67251743207501802</c:v>
                </c:pt>
                <c:pt idx="7">
                  <c:v>0.64574817664502693</c:v>
                </c:pt>
                <c:pt idx="8">
                  <c:v>0.60896048729662589</c:v>
                </c:pt>
                <c:pt idx="9">
                  <c:v>0.70169111164542763</c:v>
                </c:pt>
                <c:pt idx="10">
                  <c:v>0.68550132243327722</c:v>
                </c:pt>
                <c:pt idx="11">
                  <c:v>0.69968742486174562</c:v>
                </c:pt>
                <c:pt idx="12">
                  <c:v>0.64109962330688464</c:v>
                </c:pt>
                <c:pt idx="13">
                  <c:v>0.74609281077182021</c:v>
                </c:pt>
                <c:pt idx="14">
                  <c:v>0.73094493868718446</c:v>
                </c:pt>
                <c:pt idx="15">
                  <c:v>0.79826881461889887</c:v>
                </c:pt>
                <c:pt idx="16">
                  <c:v>0.80972990302155967</c:v>
                </c:pt>
                <c:pt idx="17">
                  <c:v>0.86615372285004422</c:v>
                </c:pt>
                <c:pt idx="18">
                  <c:v>0.85517351927546692</c:v>
                </c:pt>
                <c:pt idx="19">
                  <c:v>0.88242365953354185</c:v>
                </c:pt>
                <c:pt idx="20">
                  <c:v>0.86214634928268019</c:v>
                </c:pt>
                <c:pt idx="21">
                  <c:v>0.88242365953354185</c:v>
                </c:pt>
                <c:pt idx="22">
                  <c:v>0.85653602628837067</c:v>
                </c:pt>
                <c:pt idx="23">
                  <c:v>0.89949507093051217</c:v>
                </c:pt>
                <c:pt idx="24">
                  <c:v>0.89580828724853734</c:v>
                </c:pt>
                <c:pt idx="25">
                  <c:v>0.93235553418289652</c:v>
                </c:pt>
                <c:pt idx="26">
                  <c:v>0.89260238839464623</c:v>
                </c:pt>
                <c:pt idx="27">
                  <c:v>0.98661537228500451</c:v>
                </c:pt>
                <c:pt idx="28">
                  <c:v>0.94149234591648634</c:v>
                </c:pt>
                <c:pt idx="29">
                  <c:v>0.97459325158291266</c:v>
                </c:pt>
                <c:pt idx="30">
                  <c:v>0.91183778151799311</c:v>
                </c:pt>
                <c:pt idx="31">
                  <c:v>0.91985252865272105</c:v>
                </c:pt>
                <c:pt idx="32">
                  <c:v>0.92706580107397618</c:v>
                </c:pt>
                <c:pt idx="33">
                  <c:v>0.90566642622425264</c:v>
                </c:pt>
                <c:pt idx="34">
                  <c:v>0.86102428468381831</c:v>
                </c:pt>
                <c:pt idx="35">
                  <c:v>0.89981566081590125</c:v>
                </c:pt>
                <c:pt idx="36">
                  <c:v>0.88987737436883874</c:v>
                </c:pt>
                <c:pt idx="37">
                  <c:v>1</c:v>
                </c:pt>
                <c:pt idx="38">
                  <c:v>0.97274985974192518</c:v>
                </c:pt>
                <c:pt idx="39">
                  <c:v>0.9850124228580589</c:v>
                </c:pt>
                <c:pt idx="40">
                  <c:v>0.94870561833774147</c:v>
                </c:pt>
                <c:pt idx="41">
                  <c:v>0.98340947343111329</c:v>
                </c:pt>
                <c:pt idx="42">
                  <c:v>0.94870561833774147</c:v>
                </c:pt>
                <c:pt idx="43">
                  <c:v>1.0002404424140419</c:v>
                </c:pt>
                <c:pt idx="44">
                  <c:v>0.95030856776468708</c:v>
                </c:pt>
                <c:pt idx="45">
                  <c:v>0.98076460687665312</c:v>
                </c:pt>
                <c:pt idx="46">
                  <c:v>0.96016670674040239</c:v>
                </c:pt>
                <c:pt idx="47">
                  <c:v>1.0512943816622586</c:v>
                </c:pt>
                <c:pt idx="48">
                  <c:v>1.0165103790975394</c:v>
                </c:pt>
                <c:pt idx="49">
                  <c:v>1.0726136090406349</c:v>
                </c:pt>
                <c:pt idx="50">
                  <c:v>1.031257513825439</c:v>
                </c:pt>
                <c:pt idx="51">
                  <c:v>1.0798268814618899</c:v>
                </c:pt>
                <c:pt idx="52">
                  <c:v>1.045684058667949</c:v>
                </c:pt>
                <c:pt idx="53">
                  <c:v>1.0817504207742246</c:v>
                </c:pt>
                <c:pt idx="54">
                  <c:v>1.0873607437685342</c:v>
                </c:pt>
                <c:pt idx="55">
                  <c:v>1.1599743528091688</c:v>
                </c:pt>
                <c:pt idx="56">
                  <c:v>1.1316822954235795</c:v>
                </c:pt>
                <c:pt idx="57">
                  <c:v>1.2096657850444819</c:v>
                </c:pt>
                <c:pt idx="58">
                  <c:v>1.1679890999438967</c:v>
                </c:pt>
                <c:pt idx="59">
                  <c:v>1.2641660655606315</c:v>
                </c:pt>
                <c:pt idx="60">
                  <c:v>1.2142341909112768</c:v>
                </c:pt>
                <c:pt idx="61">
                  <c:v>1.2765087761481126</c:v>
                </c:pt>
                <c:pt idx="62">
                  <c:v>1.2521439448585396</c:v>
                </c:pt>
                <c:pt idx="63">
                  <c:v>1.3010339023803801</c:v>
                </c:pt>
                <c:pt idx="64">
                  <c:v>1.3184259036627395</c:v>
                </c:pt>
                <c:pt idx="65">
                  <c:v>1.3905586278752906</c:v>
                </c:pt>
                <c:pt idx="66">
                  <c:v>1.3713232347519435</c:v>
                </c:pt>
                <c:pt idx="67">
                  <c:v>1.457642061392963</c:v>
                </c:pt>
                <c:pt idx="68">
                  <c:v>1.4562795543800595</c:v>
                </c:pt>
                <c:pt idx="69">
                  <c:v>1.5436402981485935</c:v>
                </c:pt>
                <c:pt idx="70">
                  <c:v>1.5134247014506694</c:v>
                </c:pt>
                <c:pt idx="71">
                  <c:v>1.6243488017953036</c:v>
                </c:pt>
                <c:pt idx="72">
                  <c:v>1.610162699366835</c:v>
                </c:pt>
                <c:pt idx="73">
                  <c:v>1.6031898693596218</c:v>
                </c:pt>
                <c:pt idx="74">
                  <c:v>1.4493067243728461</c:v>
                </c:pt>
                <c:pt idx="75">
                  <c:v>1.436002244129198</c:v>
                </c:pt>
                <c:pt idx="76">
                  <c:v>1.4416125671235074</c:v>
                </c:pt>
                <c:pt idx="77">
                  <c:v>1.5767412038150199</c:v>
                </c:pt>
                <c:pt idx="78">
                  <c:v>1.5578264005770619</c:v>
                </c:pt>
                <c:pt idx="79">
                  <c:v>1.6801314418530096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Sheet7!$G$11</c:f>
              <c:strCache>
                <c:ptCount val="1"/>
                <c:pt idx="0">
                  <c:v>Taiwan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Sheet7!$G$12:$G$91</c:f>
              <c:numCache>
                <c:formatCode>0.0%</c:formatCode>
                <c:ptCount val="80"/>
                <c:pt idx="22">
                  <c:v>0.80896944040216956</c:v>
                </c:pt>
                <c:pt idx="23">
                  <c:v>0.81756846143669804</c:v>
                </c:pt>
                <c:pt idx="24">
                  <c:v>0.82894562772853553</c:v>
                </c:pt>
                <c:pt idx="25">
                  <c:v>0.84548220664109008</c:v>
                </c:pt>
                <c:pt idx="26">
                  <c:v>0.85434581293821932</c:v>
                </c:pt>
                <c:pt idx="27">
                  <c:v>0.86347400449794942</c:v>
                </c:pt>
                <c:pt idx="28">
                  <c:v>0.88027516867310496</c:v>
                </c:pt>
                <c:pt idx="29">
                  <c:v>0.90607223177668994</c:v>
                </c:pt>
                <c:pt idx="30">
                  <c:v>0.89244609075274517</c:v>
                </c:pt>
                <c:pt idx="31">
                  <c:v>0.89588569916655636</c:v>
                </c:pt>
                <c:pt idx="32">
                  <c:v>0.91572959386162189</c:v>
                </c:pt>
                <c:pt idx="33">
                  <c:v>0.91916920227543331</c:v>
                </c:pt>
                <c:pt idx="34">
                  <c:v>0.94880275168673101</c:v>
                </c:pt>
                <c:pt idx="35">
                  <c:v>0.97737796004762523</c:v>
                </c:pt>
                <c:pt idx="36">
                  <c:v>0.96375181902368046</c:v>
                </c:pt>
                <c:pt idx="37">
                  <c:v>1</c:v>
                </c:pt>
                <c:pt idx="38">
                  <c:v>1.0108479957666356</c:v>
                </c:pt>
                <c:pt idx="39">
                  <c:v>1.0395554967588305</c:v>
                </c:pt>
                <c:pt idx="40">
                  <c:v>1.061780658817304</c:v>
                </c:pt>
                <c:pt idx="41">
                  <c:v>1.0386294483397276</c:v>
                </c:pt>
                <c:pt idx="42">
                  <c:v>0.99894165894959652</c:v>
                </c:pt>
                <c:pt idx="43">
                  <c:v>0.93874851170789797</c:v>
                </c:pt>
                <c:pt idx="44">
                  <c:v>0.92737134541606037</c:v>
                </c:pt>
                <c:pt idx="45">
                  <c:v>0.93636724434449004</c:v>
                </c:pt>
                <c:pt idx="46">
                  <c:v>0.98134673898663849</c:v>
                </c:pt>
                <c:pt idx="47">
                  <c:v>1.0325439872999074</c:v>
                </c:pt>
                <c:pt idx="48">
                  <c:v>1.0365127662389206</c:v>
                </c:pt>
                <c:pt idx="49">
                  <c:v>1.0347929620320147</c:v>
                </c:pt>
                <c:pt idx="50">
                  <c:v>1.0731578251091414</c:v>
                </c:pt>
                <c:pt idx="51">
                  <c:v>1.0698505093266306</c:v>
                </c:pt>
                <c:pt idx="52">
                  <c:v>1.1309697049874321</c:v>
                </c:pt>
                <c:pt idx="53">
                  <c:v>1.1826961238259028</c:v>
                </c:pt>
                <c:pt idx="54">
                  <c:v>1.2046567006217754</c:v>
                </c:pt>
                <c:pt idx="55">
                  <c:v>1.2219870353221325</c:v>
                </c:pt>
                <c:pt idx="56">
                  <c:v>1.2201349384839264</c:v>
                </c:pt>
                <c:pt idx="57">
                  <c:v>1.22423601005424</c:v>
                </c:pt>
                <c:pt idx="58">
                  <c:v>1.2419632226484985</c:v>
                </c:pt>
                <c:pt idx="59">
                  <c:v>1.2468580500066146</c:v>
                </c:pt>
                <c:pt idx="60">
                  <c:v>1.2637915068130705</c:v>
                </c:pt>
                <c:pt idx="61">
                  <c:v>1.3012303214710941</c:v>
                </c:pt>
                <c:pt idx="62">
                  <c:v>1.3313930414075936</c:v>
                </c:pt>
                <c:pt idx="63">
                  <c:v>1.3266305066807778</c:v>
                </c:pt>
                <c:pt idx="64">
                  <c:v>1.3279534329937821</c:v>
                </c:pt>
                <c:pt idx="65">
                  <c:v>1.3057282709353089</c:v>
                </c:pt>
                <c:pt idx="66">
                  <c:v>1.3417118666490275</c:v>
                </c:pt>
                <c:pt idx="67">
                  <c:v>1.4048154517793359</c:v>
                </c:pt>
                <c:pt idx="68">
                  <c:v>1.4634210874454292</c:v>
                </c:pt>
                <c:pt idx="69">
                  <c:v>1.4927900515941261</c:v>
                </c:pt>
                <c:pt idx="70">
                  <c:v>1.5289059399391454</c:v>
                </c:pt>
                <c:pt idx="71">
                  <c:v>1.496361952639238</c:v>
                </c:pt>
                <c:pt idx="72">
                  <c:v>1.4343167085593331</c:v>
                </c:pt>
                <c:pt idx="73">
                  <c:v>1.141817700754068</c:v>
                </c:pt>
                <c:pt idx="74">
                  <c:v>1.0762005556290515</c:v>
                </c:pt>
                <c:pt idx="75">
                  <c:v>1.2472549279005158</c:v>
                </c:pt>
                <c:pt idx="76">
                  <c:v>1.347268157163646</c:v>
                </c:pt>
                <c:pt idx="77">
                  <c:v>1.4783701547823787</c:v>
                </c:pt>
                <c:pt idx="78">
                  <c:v>1.5991533271596772</c:v>
                </c:pt>
                <c:pt idx="79">
                  <c:v>1.5984918640031749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Sheet7!$H$11</c:f>
              <c:strCache>
                <c:ptCount val="1"/>
                <c:pt idx="0">
                  <c:v>Ireland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Sheet7!$H$12:$H$91</c:f>
              <c:numCache>
                <c:formatCode>0.0%</c:formatCode>
                <c:ptCount val="80"/>
                <c:pt idx="0">
                  <c:v>0.34285714285714286</c:v>
                </c:pt>
                <c:pt idx="1">
                  <c:v>0.34142857142857147</c:v>
                </c:pt>
                <c:pt idx="2">
                  <c:v>0.34285714285714286</c:v>
                </c:pt>
                <c:pt idx="3">
                  <c:v>0.34142857142857147</c:v>
                </c:pt>
                <c:pt idx="4">
                  <c:v>0.34857142857142859</c:v>
                </c:pt>
                <c:pt idx="5">
                  <c:v>0.3585714285714286</c:v>
                </c:pt>
                <c:pt idx="6">
                  <c:v>0.37142857142857144</c:v>
                </c:pt>
                <c:pt idx="7">
                  <c:v>0.37571428571428572</c:v>
                </c:pt>
                <c:pt idx="8">
                  <c:v>0.38714285714285718</c:v>
                </c:pt>
                <c:pt idx="9">
                  <c:v>0.38571428571428573</c:v>
                </c:pt>
                <c:pt idx="10">
                  <c:v>0.4</c:v>
                </c:pt>
                <c:pt idx="11">
                  <c:v>0.39714285714285713</c:v>
                </c:pt>
                <c:pt idx="12">
                  <c:v>0.4</c:v>
                </c:pt>
                <c:pt idx="13">
                  <c:v>0.40571428571428575</c:v>
                </c:pt>
                <c:pt idx="14">
                  <c:v>0.43</c:v>
                </c:pt>
                <c:pt idx="15">
                  <c:v>0.44571428571428573</c:v>
                </c:pt>
                <c:pt idx="16">
                  <c:v>0.44714285714285718</c:v>
                </c:pt>
                <c:pt idx="17">
                  <c:v>0.47428571428571431</c:v>
                </c:pt>
                <c:pt idx="18">
                  <c:v>0.49142857142857138</c:v>
                </c:pt>
                <c:pt idx="19">
                  <c:v>0.5257142857142858</c:v>
                </c:pt>
                <c:pt idx="20">
                  <c:v>0.55142857142857149</c:v>
                </c:pt>
                <c:pt idx="21">
                  <c:v>0.57285714285714284</c:v>
                </c:pt>
                <c:pt idx="22">
                  <c:v>0.56285714285714294</c:v>
                </c:pt>
                <c:pt idx="23">
                  <c:v>0.58000000000000007</c:v>
                </c:pt>
                <c:pt idx="24">
                  <c:v>0.56857142857142862</c:v>
                </c:pt>
                <c:pt idx="25">
                  <c:v>0.60285714285714287</c:v>
                </c:pt>
                <c:pt idx="26">
                  <c:v>0.64714285714285724</c:v>
                </c:pt>
                <c:pt idx="27">
                  <c:v>0.66</c:v>
                </c:pt>
                <c:pt idx="28">
                  <c:v>0.69714285714285718</c:v>
                </c:pt>
                <c:pt idx="29">
                  <c:v>0.7142857142857143</c:v>
                </c:pt>
                <c:pt idx="30">
                  <c:v>0.78428571428571436</c:v>
                </c:pt>
                <c:pt idx="31">
                  <c:v>0.78857142857142859</c:v>
                </c:pt>
                <c:pt idx="32">
                  <c:v>0.83857142857142863</c:v>
                </c:pt>
                <c:pt idx="33">
                  <c:v>0.84571428571428575</c:v>
                </c:pt>
                <c:pt idx="34">
                  <c:v>0.9</c:v>
                </c:pt>
                <c:pt idx="35">
                  <c:v>0.88428571428571434</c:v>
                </c:pt>
                <c:pt idx="36">
                  <c:v>0.95714285714285718</c:v>
                </c:pt>
                <c:pt idx="37">
                  <c:v>1</c:v>
                </c:pt>
                <c:pt idx="38">
                  <c:v>0.94</c:v>
                </c:pt>
                <c:pt idx="39">
                  <c:v>1.0514285714285716</c:v>
                </c:pt>
                <c:pt idx="40">
                  <c:v>1.0928571428571427</c:v>
                </c:pt>
                <c:pt idx="41">
                  <c:v>1.1900000000000002</c:v>
                </c:pt>
                <c:pt idx="42">
                  <c:v>1.2371428571428573</c:v>
                </c:pt>
                <c:pt idx="43">
                  <c:v>1.1685714285714288</c:v>
                </c:pt>
                <c:pt idx="44">
                  <c:v>1.1657142857142859</c:v>
                </c:pt>
                <c:pt idx="45">
                  <c:v>1.1785714285714286</c:v>
                </c:pt>
                <c:pt idx="46">
                  <c:v>1.2928571428571429</c:v>
                </c:pt>
                <c:pt idx="47">
                  <c:v>1.3071428571428572</c:v>
                </c:pt>
                <c:pt idx="48">
                  <c:v>1.2914285714285716</c:v>
                </c:pt>
                <c:pt idx="49">
                  <c:v>1.2457142857142858</c:v>
                </c:pt>
                <c:pt idx="50">
                  <c:v>1.3042857142857145</c:v>
                </c:pt>
                <c:pt idx="51">
                  <c:v>1.3214285714285714</c:v>
                </c:pt>
                <c:pt idx="52">
                  <c:v>1.36</c:v>
                </c:pt>
                <c:pt idx="53">
                  <c:v>1.4514285714285715</c:v>
                </c:pt>
                <c:pt idx="54">
                  <c:v>1.362857142857143</c:v>
                </c:pt>
                <c:pt idx="55">
                  <c:v>1.3757142857142859</c:v>
                </c:pt>
                <c:pt idx="56">
                  <c:v>1.3771428571428572</c:v>
                </c:pt>
                <c:pt idx="57">
                  <c:v>1.3885714285714286</c:v>
                </c:pt>
                <c:pt idx="58">
                  <c:v>1.4028571428571428</c:v>
                </c:pt>
                <c:pt idx="59">
                  <c:v>1.4242857142857144</c:v>
                </c:pt>
                <c:pt idx="60">
                  <c:v>1.4200000000000002</c:v>
                </c:pt>
                <c:pt idx="61">
                  <c:v>1.4714285714285715</c:v>
                </c:pt>
                <c:pt idx="62">
                  <c:v>1.4100000000000001</c:v>
                </c:pt>
                <c:pt idx="63">
                  <c:v>1.5371428571428574</c:v>
                </c:pt>
                <c:pt idx="64">
                  <c:v>1.4957142857142858</c:v>
                </c:pt>
                <c:pt idx="65">
                  <c:v>1.4542857142857144</c:v>
                </c:pt>
                <c:pt idx="66">
                  <c:v>1.5528571428571429</c:v>
                </c:pt>
                <c:pt idx="67">
                  <c:v>1.4942857142857144</c:v>
                </c:pt>
                <c:pt idx="68">
                  <c:v>1.5657142857142858</c:v>
                </c:pt>
                <c:pt idx="69">
                  <c:v>1.5928571428571427</c:v>
                </c:pt>
                <c:pt idx="70">
                  <c:v>1.5442857142857145</c:v>
                </c:pt>
                <c:pt idx="71">
                  <c:v>1.5</c:v>
                </c:pt>
                <c:pt idx="72">
                  <c:v>1.5471428571428574</c:v>
                </c:pt>
                <c:pt idx="73">
                  <c:v>1.4714285714285715</c:v>
                </c:pt>
                <c:pt idx="74">
                  <c:v>1.5214285714285714</c:v>
                </c:pt>
                <c:pt idx="75">
                  <c:v>1.4942857142857144</c:v>
                </c:pt>
                <c:pt idx="76">
                  <c:v>1.4271428571428573</c:v>
                </c:pt>
                <c:pt idx="77">
                  <c:v>1.3428571428571427</c:v>
                </c:pt>
                <c:pt idx="78">
                  <c:v>1.56</c:v>
                </c:pt>
                <c:pt idx="79">
                  <c:v>1.55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Sheet7!$I$11</c:f>
              <c:strCache>
                <c:ptCount val="1"/>
                <c:pt idx="0">
                  <c:v>Hungary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Sheet7!$I$12:$I$91</c:f>
              <c:numCache>
                <c:formatCode>0.0%</c:formatCode>
                <c:ptCount val="80"/>
                <c:pt idx="10">
                  <c:v>0.55093256814921099</c:v>
                </c:pt>
                <c:pt idx="11">
                  <c:v>0.57962697274031572</c:v>
                </c:pt>
                <c:pt idx="12">
                  <c:v>0.57819225251076045</c:v>
                </c:pt>
                <c:pt idx="13">
                  <c:v>0.58823529411764708</c:v>
                </c:pt>
                <c:pt idx="14">
                  <c:v>0.60114777618364423</c:v>
                </c:pt>
                <c:pt idx="15">
                  <c:v>0.61549497847919665</c:v>
                </c:pt>
                <c:pt idx="16">
                  <c:v>0.64131994261119085</c:v>
                </c:pt>
                <c:pt idx="17">
                  <c:v>0.64849354375896706</c:v>
                </c:pt>
                <c:pt idx="18">
                  <c:v>0.65710186513629842</c:v>
                </c:pt>
                <c:pt idx="19">
                  <c:v>0.66140602582496411</c:v>
                </c:pt>
                <c:pt idx="20">
                  <c:v>0.6657101865136299</c:v>
                </c:pt>
                <c:pt idx="21">
                  <c:v>0.64849354375896706</c:v>
                </c:pt>
                <c:pt idx="22">
                  <c:v>0.67144906743185084</c:v>
                </c:pt>
                <c:pt idx="23">
                  <c:v>0.67001434720229558</c:v>
                </c:pt>
                <c:pt idx="24">
                  <c:v>0.68723098995695842</c:v>
                </c:pt>
                <c:pt idx="25">
                  <c:v>0.69440459110473463</c:v>
                </c:pt>
                <c:pt idx="26">
                  <c:v>0.70731707317073178</c:v>
                </c:pt>
                <c:pt idx="27">
                  <c:v>0.73457675753228124</c:v>
                </c:pt>
                <c:pt idx="28">
                  <c:v>0.77618364418938302</c:v>
                </c:pt>
                <c:pt idx="29">
                  <c:v>0.79770444763271164</c:v>
                </c:pt>
                <c:pt idx="30">
                  <c:v>0.81205164992826395</c:v>
                </c:pt>
                <c:pt idx="31">
                  <c:v>0.84218077474892394</c:v>
                </c:pt>
                <c:pt idx="32">
                  <c:v>0.86657101865136299</c:v>
                </c:pt>
                <c:pt idx="33">
                  <c:v>0.87517934002869435</c:v>
                </c:pt>
                <c:pt idx="34">
                  <c:v>0.88235294117647056</c:v>
                </c:pt>
                <c:pt idx="35">
                  <c:v>0.90243902439024393</c:v>
                </c:pt>
                <c:pt idx="36">
                  <c:v>0.95839311334289801</c:v>
                </c:pt>
                <c:pt idx="37">
                  <c:v>1</c:v>
                </c:pt>
                <c:pt idx="38">
                  <c:v>1.0573888091822095</c:v>
                </c:pt>
                <c:pt idx="39">
                  <c:v>1.0903873744619799</c:v>
                </c:pt>
                <c:pt idx="40">
                  <c:v>1.1535150645624104</c:v>
                </c:pt>
                <c:pt idx="41">
                  <c:v>1.1477761836441893</c:v>
                </c:pt>
                <c:pt idx="42">
                  <c:v>1.1563845050215209</c:v>
                </c:pt>
                <c:pt idx="43">
                  <c:v>1.1606886657101865</c:v>
                </c:pt>
                <c:pt idx="44">
                  <c:v>1.1420373027259685</c:v>
                </c:pt>
                <c:pt idx="45">
                  <c:v>1.1492109038737448</c:v>
                </c:pt>
                <c:pt idx="46">
                  <c:v>1.1678622668579628</c:v>
                </c:pt>
                <c:pt idx="47">
                  <c:v>1.1750358680057389</c:v>
                </c:pt>
                <c:pt idx="48">
                  <c:v>1.182209469153515</c:v>
                </c:pt>
                <c:pt idx="49">
                  <c:v>1.1893830703012913</c:v>
                </c:pt>
                <c:pt idx="50">
                  <c:v>1.2065997130559543</c:v>
                </c:pt>
                <c:pt idx="51">
                  <c:v>1.2281205164992828</c:v>
                </c:pt>
                <c:pt idx="52">
                  <c:v>1.2682926829268293</c:v>
                </c:pt>
                <c:pt idx="53">
                  <c:v>1.302725968436155</c:v>
                </c:pt>
                <c:pt idx="54">
                  <c:v>1.3228120516499282</c:v>
                </c:pt>
                <c:pt idx="55">
                  <c:v>1.327116212338594</c:v>
                </c:pt>
                <c:pt idx="56">
                  <c:v>1.3342898134863701</c:v>
                </c:pt>
                <c:pt idx="57">
                  <c:v>1.351506456241033</c:v>
                </c:pt>
                <c:pt idx="58">
                  <c:v>1.3658536585365852</c:v>
                </c:pt>
                <c:pt idx="59">
                  <c:v>1.4375896700143471</c:v>
                </c:pt>
                <c:pt idx="60">
                  <c:v>1.4375896700143471</c:v>
                </c:pt>
                <c:pt idx="61">
                  <c:v>1.4791965566714491</c:v>
                </c:pt>
                <c:pt idx="62">
                  <c:v>1.5193687230989956</c:v>
                </c:pt>
                <c:pt idx="63">
                  <c:v>1.5638450502152079</c:v>
                </c:pt>
                <c:pt idx="64">
                  <c:v>1.5911047345767575</c:v>
                </c:pt>
                <c:pt idx="65">
                  <c:v>1.6513629842180775</c:v>
                </c:pt>
                <c:pt idx="66">
                  <c:v>1.6700143472022955</c:v>
                </c:pt>
                <c:pt idx="67">
                  <c:v>1.6843615494978479</c:v>
                </c:pt>
                <c:pt idx="68">
                  <c:v>1.7489239598278337</c:v>
                </c:pt>
                <c:pt idx="69">
                  <c:v>1.7647058823529411</c:v>
                </c:pt>
                <c:pt idx="70">
                  <c:v>1.7819225251076041</c:v>
                </c:pt>
                <c:pt idx="71">
                  <c:v>1.7604017216642753</c:v>
                </c:pt>
                <c:pt idx="72">
                  <c:v>1.7116212338593975</c:v>
                </c:pt>
                <c:pt idx="73">
                  <c:v>1.532281205164993</c:v>
                </c:pt>
                <c:pt idx="74">
                  <c:v>1.3888091822094693</c:v>
                </c:pt>
                <c:pt idx="75">
                  <c:v>1.3658536585365852</c:v>
                </c:pt>
                <c:pt idx="76">
                  <c:v>1.4031563845050217</c:v>
                </c:pt>
                <c:pt idx="77">
                  <c:v>1.4261119081779052</c:v>
                </c:pt>
                <c:pt idx="78">
                  <c:v>1.4691535150645625</c:v>
                </c:pt>
                <c:pt idx="79">
                  <c:v>1.5294117647058825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Sheet7!$J$11</c:f>
              <c:strCache>
                <c:ptCount val="1"/>
                <c:pt idx="0">
                  <c:v>Malaysia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Sheet7!$J$12:$J$91</c:f>
              <c:numCache>
                <c:formatCode>0.0%</c:formatCode>
                <c:ptCount val="80"/>
                <c:pt idx="0">
                  <c:v>0.46047156726768373</c:v>
                </c:pt>
                <c:pt idx="1">
                  <c:v>0.47295423023578359</c:v>
                </c:pt>
                <c:pt idx="2">
                  <c:v>0.46601941747572811</c:v>
                </c:pt>
                <c:pt idx="3">
                  <c:v>0.45908460471567264</c:v>
                </c:pt>
                <c:pt idx="4">
                  <c:v>0.51733703190013869</c:v>
                </c:pt>
                <c:pt idx="5">
                  <c:v>0.52427184466019416</c:v>
                </c:pt>
                <c:pt idx="6">
                  <c:v>0.5117891816920942</c:v>
                </c:pt>
                <c:pt idx="7">
                  <c:v>0.5131761442441054</c:v>
                </c:pt>
                <c:pt idx="8">
                  <c:v>0.54923717059639388</c:v>
                </c:pt>
                <c:pt idx="9">
                  <c:v>0.56171983356449373</c:v>
                </c:pt>
                <c:pt idx="10">
                  <c:v>0.54646324549237169</c:v>
                </c:pt>
                <c:pt idx="11">
                  <c:v>0.59084604715672673</c:v>
                </c:pt>
                <c:pt idx="12">
                  <c:v>0.60194174757281549</c:v>
                </c:pt>
                <c:pt idx="13">
                  <c:v>0.60194174757281549</c:v>
                </c:pt>
                <c:pt idx="14">
                  <c:v>0.5977808599167822</c:v>
                </c:pt>
                <c:pt idx="15">
                  <c:v>0.64216366158113725</c:v>
                </c:pt>
                <c:pt idx="16">
                  <c:v>0.69209431345353678</c:v>
                </c:pt>
                <c:pt idx="17">
                  <c:v>0.69902912621359226</c:v>
                </c:pt>
                <c:pt idx="18">
                  <c:v>0.68932038834951448</c:v>
                </c:pt>
                <c:pt idx="19">
                  <c:v>0.74063800277392511</c:v>
                </c:pt>
                <c:pt idx="20">
                  <c:v>0.77392510402219139</c:v>
                </c:pt>
                <c:pt idx="21">
                  <c:v>0.7725381414701803</c:v>
                </c:pt>
                <c:pt idx="22">
                  <c:v>0.76976421636615799</c:v>
                </c:pt>
                <c:pt idx="23">
                  <c:v>0.81276005547850205</c:v>
                </c:pt>
                <c:pt idx="24">
                  <c:v>0.8571428571428571</c:v>
                </c:pt>
                <c:pt idx="25">
                  <c:v>0.86407766990291257</c:v>
                </c:pt>
                <c:pt idx="26">
                  <c:v>0.85852981969486819</c:v>
                </c:pt>
                <c:pt idx="27">
                  <c:v>0.90707350901525652</c:v>
                </c:pt>
                <c:pt idx="28">
                  <c:v>0.93897364771151171</c:v>
                </c:pt>
                <c:pt idx="29">
                  <c:v>0.95284327323162266</c:v>
                </c:pt>
                <c:pt idx="30">
                  <c:v>0.85159500693481271</c:v>
                </c:pt>
                <c:pt idx="31">
                  <c:v>0.85159500693481271</c:v>
                </c:pt>
                <c:pt idx="32">
                  <c:v>0.86962552011095695</c:v>
                </c:pt>
                <c:pt idx="33">
                  <c:v>0.84882108183079052</c:v>
                </c:pt>
                <c:pt idx="34">
                  <c:v>0.83217753120665727</c:v>
                </c:pt>
                <c:pt idx="35">
                  <c:v>0.90846047156726761</c:v>
                </c:pt>
                <c:pt idx="36">
                  <c:v>0.96116504854368912</c:v>
                </c:pt>
                <c:pt idx="37">
                  <c:v>1</c:v>
                </c:pt>
                <c:pt idx="38">
                  <c:v>1.0416088765603329</c:v>
                </c:pt>
                <c:pt idx="39">
                  <c:v>1.0887656033287101</c:v>
                </c:pt>
                <c:pt idx="40">
                  <c:v>1.1470180305131761</c:v>
                </c:pt>
                <c:pt idx="41">
                  <c:v>1.1303744798890429</c:v>
                </c:pt>
                <c:pt idx="42">
                  <c:v>1.0624133148404993</c:v>
                </c:pt>
                <c:pt idx="43">
                  <c:v>1.0568654646324549</c:v>
                </c:pt>
                <c:pt idx="44">
                  <c:v>1.0818307905686546</c:v>
                </c:pt>
                <c:pt idx="45">
                  <c:v>1.0596393897364771</c:v>
                </c:pt>
                <c:pt idx="46">
                  <c:v>1.0624133148404993</c:v>
                </c:pt>
                <c:pt idx="47">
                  <c:v>1.0846047156726768</c:v>
                </c:pt>
                <c:pt idx="48">
                  <c:v>1.1719833564493758</c:v>
                </c:pt>
                <c:pt idx="49">
                  <c:v>1.1428571428571428</c:v>
                </c:pt>
                <c:pt idx="50">
                  <c:v>1.1484049930651872</c:v>
                </c:pt>
                <c:pt idx="51">
                  <c:v>1.2108183079056865</c:v>
                </c:pt>
                <c:pt idx="52">
                  <c:v>1.2427184466019416</c:v>
                </c:pt>
                <c:pt idx="53">
                  <c:v>1.2690707350901524</c:v>
                </c:pt>
                <c:pt idx="54">
                  <c:v>1.3134535367545075</c:v>
                </c:pt>
                <c:pt idx="55">
                  <c:v>1.3481276005547849</c:v>
                </c:pt>
                <c:pt idx="56">
                  <c:v>1.3772538141470181</c:v>
                </c:pt>
                <c:pt idx="57">
                  <c:v>1.3592233009708736</c:v>
                </c:pt>
                <c:pt idx="58">
                  <c:v>1.3578363384188625</c:v>
                </c:pt>
                <c:pt idx="59">
                  <c:v>1.3772538141470181</c:v>
                </c:pt>
                <c:pt idx="60">
                  <c:v>1.4341192787794728</c:v>
                </c:pt>
                <c:pt idx="61">
                  <c:v>1.4285714285714284</c:v>
                </c:pt>
                <c:pt idx="62">
                  <c:v>1.4355062413314839</c:v>
                </c:pt>
                <c:pt idx="63">
                  <c:v>1.4576976421636616</c:v>
                </c:pt>
                <c:pt idx="64">
                  <c:v>1.5020804438280166</c:v>
                </c:pt>
                <c:pt idx="65">
                  <c:v>1.4812760055478502</c:v>
                </c:pt>
                <c:pt idx="66">
                  <c:v>1.4299583911234397</c:v>
                </c:pt>
                <c:pt idx="67">
                  <c:v>1.4687933425797504</c:v>
                </c:pt>
                <c:pt idx="68">
                  <c:v>1.5090152565880721</c:v>
                </c:pt>
                <c:pt idx="69">
                  <c:v>1.5436893203883495</c:v>
                </c:pt>
                <c:pt idx="70">
                  <c:v>1.536754507628294</c:v>
                </c:pt>
                <c:pt idx="71">
                  <c:v>1.5145631067961163</c:v>
                </c:pt>
                <c:pt idx="72">
                  <c:v>1.536754507628294</c:v>
                </c:pt>
                <c:pt idx="73">
                  <c:v>1.407766990291262</c:v>
                </c:pt>
                <c:pt idx="74">
                  <c:v>1.3120665742024964</c:v>
                </c:pt>
                <c:pt idx="75">
                  <c:v>1.3495145631067962</c:v>
                </c:pt>
                <c:pt idx="76">
                  <c:v>1.4299583911234397</c:v>
                </c:pt>
                <c:pt idx="77">
                  <c:v>1.4424410540915393</c:v>
                </c:pt>
                <c:pt idx="78">
                  <c:v>1.4576976421636616</c:v>
                </c:pt>
                <c:pt idx="79">
                  <c:v>1.4951456310679612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Sheet7!$K$11</c:f>
              <c:strCache>
                <c:ptCount val="1"/>
                <c:pt idx="0">
                  <c:v>Nicaragua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Sheet7!$K$12:$K$91</c:f>
              <c:numCache>
                <c:formatCode>0.0%</c:formatCode>
                <c:ptCount val="80"/>
                <c:pt idx="14">
                  <c:v>0.99045775495804367</c:v>
                </c:pt>
                <c:pt idx="15">
                  <c:v>0.82542819277473634</c:v>
                </c:pt>
                <c:pt idx="16">
                  <c:v>0.76031476863023784</c:v>
                </c:pt>
                <c:pt idx="17">
                  <c:v>0.79174869028834705</c:v>
                </c:pt>
                <c:pt idx="18">
                  <c:v>1.0597811169133409</c:v>
                </c:pt>
                <c:pt idx="19">
                  <c:v>0.85938891910688697</c:v>
                </c:pt>
                <c:pt idx="20">
                  <c:v>0.75694681838159883</c:v>
                </c:pt>
                <c:pt idx="21">
                  <c:v>0.83721601864497253</c:v>
                </c:pt>
                <c:pt idx="22">
                  <c:v>1.0760592624525751</c:v>
                </c:pt>
                <c:pt idx="23">
                  <c:v>0.85882647141536428</c:v>
                </c:pt>
                <c:pt idx="24">
                  <c:v>0.81223677363837976</c:v>
                </c:pt>
                <c:pt idx="25">
                  <c:v>0.92674792407966555</c:v>
                </c:pt>
                <c:pt idx="26">
                  <c:v>1.1459442301118328</c:v>
                </c:pt>
                <c:pt idx="27">
                  <c:v>1.0227336641783127</c:v>
                </c:pt>
                <c:pt idx="28">
                  <c:v>0.79427465297482625</c:v>
                </c:pt>
                <c:pt idx="29">
                  <c:v>0.92899266292038329</c:v>
                </c:pt>
                <c:pt idx="30">
                  <c:v>1.1133870970458024</c:v>
                </c:pt>
                <c:pt idx="31">
                  <c:v>0.99158012437840271</c:v>
                </c:pt>
                <c:pt idx="32">
                  <c:v>0.89222559204355423</c:v>
                </c:pt>
                <c:pt idx="33">
                  <c:v>0.93151862560686249</c:v>
                </c:pt>
                <c:pt idx="34">
                  <c:v>1.2343529241386046</c:v>
                </c:pt>
                <c:pt idx="35">
                  <c:v>1.0999152960512468</c:v>
                </c:pt>
                <c:pt idx="36">
                  <c:v>0.90541701117991091</c:v>
                </c:pt>
                <c:pt idx="37">
                  <c:v>1</c:v>
                </c:pt>
                <c:pt idx="38">
                  <c:v>1.2865569949800701</c:v>
                </c:pt>
                <c:pt idx="39">
                  <c:v>1.0648330422862993</c:v>
                </c:pt>
                <c:pt idx="40">
                  <c:v>0.91692445519194787</c:v>
                </c:pt>
                <c:pt idx="41">
                  <c:v>1.1369635907738369</c:v>
                </c:pt>
                <c:pt idx="42">
                  <c:v>1.3345494440356125</c:v>
                </c:pt>
                <c:pt idx="43">
                  <c:v>1.1596964129645877</c:v>
                </c:pt>
                <c:pt idx="44">
                  <c:v>1.0373286765807894</c:v>
                </c:pt>
                <c:pt idx="45">
                  <c:v>1.0659554117066583</c:v>
                </c:pt>
                <c:pt idx="46">
                  <c:v>1.2924500659276259</c:v>
                </c:pt>
                <c:pt idx="47">
                  <c:v>1.1534101338255032</c:v>
                </c:pt>
                <c:pt idx="48">
                  <c:v>1.0563853810751507</c:v>
                </c:pt>
                <c:pt idx="49">
                  <c:v>1.2428014273373154</c:v>
                </c:pt>
                <c:pt idx="50">
                  <c:v>1.334578071612726</c:v>
                </c:pt>
                <c:pt idx="51">
                  <c:v>1.1318266246571005</c:v>
                </c:pt>
                <c:pt idx="52">
                  <c:v>1.1493685935271365</c:v>
                </c:pt>
                <c:pt idx="53">
                  <c:v>1.2324727659123018</c:v>
                </c:pt>
                <c:pt idx="54">
                  <c:v>1.4382511581538917</c:v>
                </c:pt>
                <c:pt idx="55">
                  <c:v>1.267115502169802</c:v>
                </c:pt>
                <c:pt idx="56">
                  <c:v>1.1216436270803409</c:v>
                </c:pt>
                <c:pt idx="57">
                  <c:v>1.2883479025247837</c:v>
                </c:pt>
                <c:pt idx="58">
                  <c:v>1.5715613648955176</c:v>
                </c:pt>
                <c:pt idx="59">
                  <c:v>1.2518561615807813</c:v>
                </c:pt>
                <c:pt idx="60">
                  <c:v>1.0898737523849298</c:v>
                </c:pt>
                <c:pt idx="61">
                  <c:v>1.3393832946299717</c:v>
                </c:pt>
                <c:pt idx="62">
                  <c:v>1.6110657373369279</c:v>
                </c:pt>
                <c:pt idx="63">
                  <c:v>1.2333770605540615</c:v>
                </c:pt>
                <c:pt idx="64">
                  <c:v>1.2015743483437262</c:v>
                </c:pt>
                <c:pt idx="65">
                  <c:v>1.4551650043025564</c:v>
                </c:pt>
                <c:pt idx="66">
                  <c:v>1.7372333635887529</c:v>
                </c:pt>
                <c:pt idx="67">
                  <c:v>1.3858214346457673</c:v>
                </c:pt>
                <c:pt idx="68">
                  <c:v>1.2043074399704965</c:v>
                </c:pt>
                <c:pt idx="69">
                  <c:v>1.4912054399132415</c:v>
                </c:pt>
                <c:pt idx="70">
                  <c:v>1.6365080755027086</c:v>
                </c:pt>
                <c:pt idx="71">
                  <c:v>1.4422884885144476</c:v>
                </c:pt>
                <c:pt idx="72">
                  <c:v>1.1986282338637293</c:v>
                </c:pt>
                <c:pt idx="73">
                  <c:v>1.3822168858921615</c:v>
                </c:pt>
                <c:pt idx="74">
                  <c:v>1.6759324591257136</c:v>
                </c:pt>
                <c:pt idx="75">
                  <c:v>1.2955140586663252</c:v>
                </c:pt>
                <c:pt idx="76">
                  <c:v>1.2458073229342257</c:v>
                </c:pt>
                <c:pt idx="77">
                  <c:v>1.5078026987385342</c:v>
                </c:pt>
                <c:pt idx="78">
                  <c:v>1.7558396047373586</c:v>
                </c:pt>
                <c:pt idx="79">
                  <c:v>1.4858571349184029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Sheet7!$L$11</c:f>
              <c:strCache>
                <c:ptCount val="1"/>
                <c:pt idx="0">
                  <c:v>LUXEMBOURG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Sheet7!$L$12:$L$91</c:f>
              <c:numCache>
                <c:formatCode>0.0%</c:formatCode>
                <c:ptCount val="80"/>
                <c:pt idx="22">
                  <c:v>0.88903566710700122</c:v>
                </c:pt>
                <c:pt idx="23">
                  <c:v>0.87714663143989435</c:v>
                </c:pt>
                <c:pt idx="24">
                  <c:v>0.81109643328929992</c:v>
                </c:pt>
                <c:pt idx="25">
                  <c:v>0.87582562747688231</c:v>
                </c:pt>
                <c:pt idx="26">
                  <c:v>0.88110964332892994</c:v>
                </c:pt>
                <c:pt idx="27">
                  <c:v>0.94319682959048878</c:v>
                </c:pt>
                <c:pt idx="28">
                  <c:v>0.90885072655217958</c:v>
                </c:pt>
                <c:pt idx="29">
                  <c:v>0.99207397622192872</c:v>
                </c:pt>
                <c:pt idx="30">
                  <c:v>1.0158520475561428</c:v>
                </c:pt>
                <c:pt idx="31">
                  <c:v>1.0052840158520477</c:v>
                </c:pt>
                <c:pt idx="32">
                  <c:v>0.93659180977542933</c:v>
                </c:pt>
                <c:pt idx="33">
                  <c:v>0.96036988110964328</c:v>
                </c:pt>
                <c:pt idx="34">
                  <c:v>0.92998678996036988</c:v>
                </c:pt>
                <c:pt idx="35">
                  <c:v>0.94451783355350061</c:v>
                </c:pt>
                <c:pt idx="36">
                  <c:v>0.65785997357992076</c:v>
                </c:pt>
                <c:pt idx="37">
                  <c:v>1</c:v>
                </c:pt>
                <c:pt idx="38">
                  <c:v>1.060766182298547</c:v>
                </c:pt>
                <c:pt idx="39">
                  <c:v>1.0819022457067371</c:v>
                </c:pt>
                <c:pt idx="40">
                  <c:v>1.010568031704095</c:v>
                </c:pt>
                <c:pt idx="41">
                  <c:v>1.095112285336856</c:v>
                </c:pt>
                <c:pt idx="42">
                  <c:v>1.1624834874504624</c:v>
                </c:pt>
                <c:pt idx="43">
                  <c:v>1.1149273447820345</c:v>
                </c:pt>
                <c:pt idx="44">
                  <c:v>1.0224570673712021</c:v>
                </c:pt>
                <c:pt idx="45">
                  <c:v>1.0647291941875827</c:v>
                </c:pt>
                <c:pt idx="46">
                  <c:v>1.0422721268163806</c:v>
                </c:pt>
                <c:pt idx="47">
                  <c:v>1.1003963011889037</c:v>
                </c:pt>
                <c:pt idx="48">
                  <c:v>1.0039630118890357</c:v>
                </c:pt>
                <c:pt idx="49">
                  <c:v>1.0766182298546896</c:v>
                </c:pt>
                <c:pt idx="50">
                  <c:v>1.1889035667107002</c:v>
                </c:pt>
                <c:pt idx="51">
                  <c:v>1.1611624834874505</c:v>
                </c:pt>
                <c:pt idx="52">
                  <c:v>1.0819022457067371</c:v>
                </c:pt>
                <c:pt idx="53">
                  <c:v>1.1532364597093792</c:v>
                </c:pt>
                <c:pt idx="54">
                  <c:v>1.2562747688243066</c:v>
                </c:pt>
                <c:pt idx="55">
                  <c:v>1.2787318361955087</c:v>
                </c:pt>
                <c:pt idx="56">
                  <c:v>1.2245706737120212</c:v>
                </c:pt>
                <c:pt idx="57">
                  <c:v>1.3500660501981505</c:v>
                </c:pt>
                <c:pt idx="58">
                  <c:v>1.2919418758256276</c:v>
                </c:pt>
                <c:pt idx="59">
                  <c:v>1.3196829590488772</c:v>
                </c:pt>
                <c:pt idx="60">
                  <c:v>1.3236459709379127</c:v>
                </c:pt>
                <c:pt idx="61">
                  <c:v>1.3474240422721269</c:v>
                </c:pt>
                <c:pt idx="62">
                  <c:v>1.3870541611624834</c:v>
                </c:pt>
                <c:pt idx="63">
                  <c:v>1.4359313077939233</c:v>
                </c:pt>
                <c:pt idx="64">
                  <c:v>1.4095112285336855</c:v>
                </c:pt>
                <c:pt idx="65">
                  <c:v>1.5059445178335535</c:v>
                </c:pt>
                <c:pt idx="66">
                  <c:v>1.5825627476882431</c:v>
                </c:pt>
                <c:pt idx="67">
                  <c:v>1.5918097754293263</c:v>
                </c:pt>
                <c:pt idx="68">
                  <c:v>1.3830911492734479</c:v>
                </c:pt>
                <c:pt idx="69">
                  <c:v>1.5019815059445178</c:v>
                </c:pt>
                <c:pt idx="70">
                  <c:v>1.5997357992073977</c:v>
                </c:pt>
                <c:pt idx="71">
                  <c:v>1.7120211360634081</c:v>
                </c:pt>
                <c:pt idx="72">
                  <c:v>1.6737120211360634</c:v>
                </c:pt>
                <c:pt idx="73">
                  <c:v>1.2708058124174373</c:v>
                </c:pt>
                <c:pt idx="74">
                  <c:v>1.120211360634082</c:v>
                </c:pt>
                <c:pt idx="75">
                  <c:v>1.1136063408190227</c:v>
                </c:pt>
                <c:pt idx="76">
                  <c:v>1.1360634081902246</c:v>
                </c:pt>
                <c:pt idx="77">
                  <c:v>1.179656538969617</c:v>
                </c:pt>
                <c:pt idx="78">
                  <c:v>1.2364597093791283</c:v>
                </c:pt>
                <c:pt idx="79">
                  <c:v>1.441215323645971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Sheet7!$M$11</c:f>
              <c:strCache>
                <c:ptCount val="1"/>
                <c:pt idx="0">
                  <c:v>Israel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Sheet7!$M$12:$M$91</c:f>
              <c:numCache>
                <c:formatCode>0.0%</c:formatCode>
                <c:ptCount val="80"/>
                <c:pt idx="0">
                  <c:v>0.60315789473684212</c:v>
                </c:pt>
                <c:pt idx="1">
                  <c:v>0.61473684210526325</c:v>
                </c:pt>
                <c:pt idx="2">
                  <c:v>0.6</c:v>
                </c:pt>
                <c:pt idx="3">
                  <c:v>0.64526315789473687</c:v>
                </c:pt>
                <c:pt idx="4">
                  <c:v>0.65263157894736845</c:v>
                </c:pt>
                <c:pt idx="5">
                  <c:v>0.66210526315789475</c:v>
                </c:pt>
                <c:pt idx="6">
                  <c:v>0.66947368421052633</c:v>
                </c:pt>
                <c:pt idx="7">
                  <c:v>0.68631578947368421</c:v>
                </c:pt>
                <c:pt idx="8">
                  <c:v>0.6936842105263159</c:v>
                </c:pt>
                <c:pt idx="9">
                  <c:v>0.70947368421052637</c:v>
                </c:pt>
                <c:pt idx="10">
                  <c:v>0.73052631578947369</c:v>
                </c:pt>
                <c:pt idx="11">
                  <c:v>0.72842105263157897</c:v>
                </c:pt>
                <c:pt idx="12">
                  <c:v>0.74210526315789471</c:v>
                </c:pt>
                <c:pt idx="13">
                  <c:v>0.76736842105263159</c:v>
                </c:pt>
                <c:pt idx="14">
                  <c:v>0.7873684210526315</c:v>
                </c:pt>
                <c:pt idx="15">
                  <c:v>0.78421052631578947</c:v>
                </c:pt>
                <c:pt idx="16">
                  <c:v>0.80631578947368432</c:v>
                </c:pt>
                <c:pt idx="17">
                  <c:v>0.82842105263157895</c:v>
                </c:pt>
                <c:pt idx="18">
                  <c:v>0.83473684210526333</c:v>
                </c:pt>
                <c:pt idx="19">
                  <c:v>0.85684210526315796</c:v>
                </c:pt>
                <c:pt idx="20">
                  <c:v>0.87473684210526326</c:v>
                </c:pt>
                <c:pt idx="21">
                  <c:v>0.88315789473684214</c:v>
                </c:pt>
                <c:pt idx="22">
                  <c:v>0.89684210526315788</c:v>
                </c:pt>
                <c:pt idx="23">
                  <c:v>0.90315789473684227</c:v>
                </c:pt>
                <c:pt idx="24">
                  <c:v>0.90526315789473688</c:v>
                </c:pt>
                <c:pt idx="25">
                  <c:v>0.90210526315789474</c:v>
                </c:pt>
                <c:pt idx="26">
                  <c:v>0.91578947368421049</c:v>
                </c:pt>
                <c:pt idx="27">
                  <c:v>0.92947368421052645</c:v>
                </c:pt>
                <c:pt idx="28">
                  <c:v>0.92210526315789487</c:v>
                </c:pt>
                <c:pt idx="29">
                  <c:v>0.93263157894736848</c:v>
                </c:pt>
                <c:pt idx="30">
                  <c:v>0.94842105263157905</c:v>
                </c:pt>
                <c:pt idx="31">
                  <c:v>0.95052631578947377</c:v>
                </c:pt>
                <c:pt idx="32">
                  <c:v>0.95263157894736838</c:v>
                </c:pt>
                <c:pt idx="33">
                  <c:v>0.95578947368421063</c:v>
                </c:pt>
                <c:pt idx="34">
                  <c:v>0.93157894736842106</c:v>
                </c:pt>
                <c:pt idx="35">
                  <c:v>0.94210526315789478</c:v>
                </c:pt>
                <c:pt idx="36">
                  <c:v>0.97263157894736851</c:v>
                </c:pt>
                <c:pt idx="37">
                  <c:v>1</c:v>
                </c:pt>
                <c:pt idx="38">
                  <c:v>1.0115789473684211</c:v>
                </c:pt>
                <c:pt idx="39">
                  <c:v>1.0663157894736843</c:v>
                </c:pt>
                <c:pt idx="40">
                  <c:v>1.0842105263157895</c:v>
                </c:pt>
                <c:pt idx="41">
                  <c:v>1.0705263157894738</c:v>
                </c:pt>
                <c:pt idx="42">
                  <c:v>1.0621052631578949</c:v>
                </c:pt>
                <c:pt idx="43">
                  <c:v>1.0073684210526317</c:v>
                </c:pt>
                <c:pt idx="44">
                  <c:v>0.99684210526315797</c:v>
                </c:pt>
                <c:pt idx="45">
                  <c:v>0.98000000000000009</c:v>
                </c:pt>
                <c:pt idx="46">
                  <c:v>0.98526315789473695</c:v>
                </c:pt>
                <c:pt idx="47">
                  <c:v>0.99578947368421067</c:v>
                </c:pt>
                <c:pt idx="48">
                  <c:v>0.98315789473684212</c:v>
                </c:pt>
                <c:pt idx="49">
                  <c:v>0.98000000000000009</c:v>
                </c:pt>
                <c:pt idx="50">
                  <c:v>0.98000000000000009</c:v>
                </c:pt>
                <c:pt idx="51">
                  <c:v>0.97684210526315807</c:v>
                </c:pt>
                <c:pt idx="52">
                  <c:v>0.97473684210526323</c:v>
                </c:pt>
                <c:pt idx="53">
                  <c:v>0.99684210526315797</c:v>
                </c:pt>
                <c:pt idx="54">
                  <c:v>1.0336842105263158</c:v>
                </c:pt>
                <c:pt idx="55">
                  <c:v>1.0378947368421054</c:v>
                </c:pt>
                <c:pt idx="56">
                  <c:v>1.0642105263157895</c:v>
                </c:pt>
                <c:pt idx="57">
                  <c:v>1.0747368421052632</c:v>
                </c:pt>
                <c:pt idx="58">
                  <c:v>1.088421052631579</c:v>
                </c:pt>
                <c:pt idx="59">
                  <c:v>1.0926315789473686</c:v>
                </c:pt>
                <c:pt idx="60">
                  <c:v>1.1031578947368421</c:v>
                </c:pt>
                <c:pt idx="61">
                  <c:v>1.1115789473684212</c:v>
                </c:pt>
                <c:pt idx="62">
                  <c:v>1.1494736842105264</c:v>
                </c:pt>
                <c:pt idx="63">
                  <c:v>1.1726315789473685</c:v>
                </c:pt>
                <c:pt idx="64">
                  <c:v>1.2115789473684211</c:v>
                </c:pt>
                <c:pt idx="65">
                  <c:v>1.2421052631578948</c:v>
                </c:pt>
                <c:pt idx="66">
                  <c:v>1.2326315789473685</c:v>
                </c:pt>
                <c:pt idx="67">
                  <c:v>1.2315789473684211</c:v>
                </c:pt>
                <c:pt idx="68">
                  <c:v>1.2621052631578948</c:v>
                </c:pt>
                <c:pt idx="69">
                  <c:v>1.2957894736842106</c:v>
                </c:pt>
                <c:pt idx="70">
                  <c:v>1.3473684210526315</c:v>
                </c:pt>
                <c:pt idx="71">
                  <c:v>1.3663157894736844</c:v>
                </c:pt>
                <c:pt idx="72">
                  <c:v>1.34</c:v>
                </c:pt>
                <c:pt idx="73">
                  <c:v>1.3231578947368421</c:v>
                </c:pt>
                <c:pt idx="74">
                  <c:v>1.2663157894736843</c:v>
                </c:pt>
                <c:pt idx="75">
                  <c:v>1.2452631578947371</c:v>
                </c:pt>
                <c:pt idx="76">
                  <c:v>1.2526315789473683</c:v>
                </c:pt>
                <c:pt idx="77">
                  <c:v>1.2894736842105263</c:v>
                </c:pt>
                <c:pt idx="78">
                  <c:v>1.3410526315789475</c:v>
                </c:pt>
                <c:pt idx="79">
                  <c:v>1.4315789473684211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Sheet7!$N$11</c:f>
              <c:strCache>
                <c:ptCount val="1"/>
                <c:pt idx="0">
                  <c:v>Jordan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Sheet7!$N$12:$N$91</c:f>
              <c:numCache>
                <c:formatCode>0.0%</c:formatCode>
                <c:ptCount val="80"/>
                <c:pt idx="0">
                  <c:v>0.71484888304862026</c:v>
                </c:pt>
                <c:pt idx="1">
                  <c:v>0.6741130091984231</c:v>
                </c:pt>
                <c:pt idx="2">
                  <c:v>0.50591327201051239</c:v>
                </c:pt>
                <c:pt idx="3">
                  <c:v>0.63731931668856756</c:v>
                </c:pt>
                <c:pt idx="4">
                  <c:v>0.75164257555847569</c:v>
                </c:pt>
                <c:pt idx="5">
                  <c:v>0.77398160315374509</c:v>
                </c:pt>
                <c:pt idx="6">
                  <c:v>0.66360052562417859</c:v>
                </c:pt>
                <c:pt idx="7">
                  <c:v>0.71484888304862026</c:v>
                </c:pt>
                <c:pt idx="8">
                  <c:v>0.75032851511169507</c:v>
                </c:pt>
                <c:pt idx="9">
                  <c:v>0.74901445466491445</c:v>
                </c:pt>
                <c:pt idx="10">
                  <c:v>0.66097240473061758</c:v>
                </c:pt>
                <c:pt idx="11">
                  <c:v>0.74244415243101169</c:v>
                </c:pt>
                <c:pt idx="12">
                  <c:v>0.79632063074901438</c:v>
                </c:pt>
                <c:pt idx="13">
                  <c:v>0.72536136662286466</c:v>
                </c:pt>
                <c:pt idx="14">
                  <c:v>0.73193166885676741</c:v>
                </c:pt>
                <c:pt idx="15">
                  <c:v>0.80289093298291714</c:v>
                </c:pt>
                <c:pt idx="16">
                  <c:v>0.8988173455978975</c:v>
                </c:pt>
                <c:pt idx="17">
                  <c:v>0.8423127463863338</c:v>
                </c:pt>
                <c:pt idx="18">
                  <c:v>0.73324572930354792</c:v>
                </c:pt>
                <c:pt idx="19">
                  <c:v>0.85545335085413932</c:v>
                </c:pt>
                <c:pt idx="20">
                  <c:v>0.91852825229960577</c:v>
                </c:pt>
                <c:pt idx="21">
                  <c:v>0.89750328515111677</c:v>
                </c:pt>
                <c:pt idx="22">
                  <c:v>0.74901445466491445</c:v>
                </c:pt>
                <c:pt idx="23">
                  <c:v>0.8423127463863338</c:v>
                </c:pt>
                <c:pt idx="24">
                  <c:v>0.8541392904073587</c:v>
                </c:pt>
                <c:pt idx="25">
                  <c:v>0.8449408672798947</c:v>
                </c:pt>
                <c:pt idx="26">
                  <c:v>0.74638633377135344</c:v>
                </c:pt>
                <c:pt idx="27">
                  <c:v>0.93955321944809456</c:v>
                </c:pt>
                <c:pt idx="28">
                  <c:v>0.97897503285151111</c:v>
                </c:pt>
                <c:pt idx="29">
                  <c:v>0.95137976346911957</c:v>
                </c:pt>
                <c:pt idx="30">
                  <c:v>0.81471747700394204</c:v>
                </c:pt>
                <c:pt idx="31">
                  <c:v>0.9211563731931669</c:v>
                </c:pt>
                <c:pt idx="32">
                  <c:v>0.9776609724047306</c:v>
                </c:pt>
                <c:pt idx="33">
                  <c:v>0.9776609724047306</c:v>
                </c:pt>
                <c:pt idx="34">
                  <c:v>0.85151116951379746</c:v>
                </c:pt>
                <c:pt idx="35">
                  <c:v>0.9553219448094612</c:v>
                </c:pt>
                <c:pt idx="36">
                  <c:v>0.97240473061760835</c:v>
                </c:pt>
                <c:pt idx="37">
                  <c:v>1</c:v>
                </c:pt>
                <c:pt idx="38">
                  <c:v>0.88567674113009198</c:v>
                </c:pt>
                <c:pt idx="39">
                  <c:v>0.99474375821287775</c:v>
                </c:pt>
                <c:pt idx="40">
                  <c:v>1.0893561103810774</c:v>
                </c:pt>
                <c:pt idx="41">
                  <c:v>0.95795006570302232</c:v>
                </c:pt>
                <c:pt idx="42">
                  <c:v>0.96189224704336396</c:v>
                </c:pt>
                <c:pt idx="43">
                  <c:v>1.0657030223390276</c:v>
                </c:pt>
                <c:pt idx="44">
                  <c:v>1.1603153745072274</c:v>
                </c:pt>
                <c:pt idx="45">
                  <c:v>1.1156373193166884</c:v>
                </c:pt>
                <c:pt idx="46">
                  <c:v>1.0814717477003943</c:v>
                </c:pt>
                <c:pt idx="47">
                  <c:v>1.1445466491458607</c:v>
                </c:pt>
                <c:pt idx="48">
                  <c:v>1.3114323258869909</c:v>
                </c:pt>
                <c:pt idx="49">
                  <c:v>1.1143232588699081</c:v>
                </c:pt>
                <c:pt idx="50">
                  <c:v>0.95137976346911957</c:v>
                </c:pt>
                <c:pt idx="51">
                  <c:v>1.0486202365308805</c:v>
                </c:pt>
                <c:pt idx="52">
                  <c:v>1.1524310118265439</c:v>
                </c:pt>
                <c:pt idx="53">
                  <c:v>1.1051248357424441</c:v>
                </c:pt>
                <c:pt idx="54">
                  <c:v>1.0972404730617606</c:v>
                </c:pt>
                <c:pt idx="55">
                  <c:v>1.1839684625492772</c:v>
                </c:pt>
                <c:pt idx="56">
                  <c:v>1.2930354796320631</c:v>
                </c:pt>
                <c:pt idx="57">
                  <c:v>1.1971090670170828</c:v>
                </c:pt>
                <c:pt idx="58">
                  <c:v>1.181340341655716</c:v>
                </c:pt>
                <c:pt idx="59">
                  <c:v>1.3311432325886992</c:v>
                </c:pt>
                <c:pt idx="60">
                  <c:v>1.4270696452036793</c:v>
                </c:pt>
                <c:pt idx="61">
                  <c:v>1.3166885676741129</c:v>
                </c:pt>
                <c:pt idx="62">
                  <c:v>1.3337713534822599</c:v>
                </c:pt>
                <c:pt idx="63">
                  <c:v>1.4231274638633378</c:v>
                </c:pt>
                <c:pt idx="64">
                  <c:v>1.4323258869908013</c:v>
                </c:pt>
                <c:pt idx="65">
                  <c:v>1.3705650459921157</c:v>
                </c:pt>
                <c:pt idx="66">
                  <c:v>1.3377135348226019</c:v>
                </c:pt>
                <c:pt idx="67">
                  <c:v>1.4362680683311433</c:v>
                </c:pt>
                <c:pt idx="68">
                  <c:v>1.5466491458607095</c:v>
                </c:pt>
                <c:pt idx="69">
                  <c:v>1.416557161629435</c:v>
                </c:pt>
                <c:pt idx="70">
                  <c:v>1.4415243101182653</c:v>
                </c:pt>
                <c:pt idx="71">
                  <c:v>1.4691195795006571</c:v>
                </c:pt>
                <c:pt idx="72">
                  <c:v>1.4914586070959261</c:v>
                </c:pt>
                <c:pt idx="73">
                  <c:v>1.4139290407358738</c:v>
                </c:pt>
                <c:pt idx="74">
                  <c:v>1.3482260183968462</c:v>
                </c:pt>
                <c:pt idx="75">
                  <c:v>1.5085413929040736</c:v>
                </c:pt>
                <c:pt idx="76">
                  <c:v>1.4533508541392903</c:v>
                </c:pt>
                <c:pt idx="77">
                  <c:v>1.4099868593955323</c:v>
                </c:pt>
                <c:pt idx="78">
                  <c:v>1.3153745072273324</c:v>
                </c:pt>
                <c:pt idx="79">
                  <c:v>1.407358738501971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Sheet7!$O$11</c:f>
              <c:strCache>
                <c:ptCount val="1"/>
                <c:pt idx="0">
                  <c:v>Brazil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Sheet7!$O$12:$O$91</c:f>
              <c:numCache>
                <c:formatCode>0.0%</c:formatCode>
                <c:ptCount val="80"/>
                <c:pt idx="0">
                  <c:v>0.87127107652399483</c:v>
                </c:pt>
                <c:pt idx="1">
                  <c:v>0.84262862083873769</c:v>
                </c:pt>
                <c:pt idx="2">
                  <c:v>0.78026372676178124</c:v>
                </c:pt>
                <c:pt idx="3">
                  <c:v>0.84360138348465197</c:v>
                </c:pt>
                <c:pt idx="4">
                  <c:v>0.88089061824470394</c:v>
                </c:pt>
                <c:pt idx="5">
                  <c:v>0.82728058798097714</c:v>
                </c:pt>
                <c:pt idx="6">
                  <c:v>0.79226113272805876</c:v>
                </c:pt>
                <c:pt idx="7">
                  <c:v>0.7904236921746649</c:v>
                </c:pt>
                <c:pt idx="8">
                  <c:v>0.79712494595763084</c:v>
                </c:pt>
                <c:pt idx="9">
                  <c:v>0.81647211413748388</c:v>
                </c:pt>
                <c:pt idx="10">
                  <c:v>0.8433852140077821</c:v>
                </c:pt>
                <c:pt idx="11">
                  <c:v>0.86705577172503245</c:v>
                </c:pt>
                <c:pt idx="12">
                  <c:v>0.86694768698659763</c:v>
                </c:pt>
                <c:pt idx="13">
                  <c:v>0.87083873757025521</c:v>
                </c:pt>
                <c:pt idx="14">
                  <c:v>0.88510592304366631</c:v>
                </c:pt>
                <c:pt idx="15">
                  <c:v>0.89818417639429327</c:v>
                </c:pt>
                <c:pt idx="16">
                  <c:v>0.9420665801988759</c:v>
                </c:pt>
                <c:pt idx="17">
                  <c:v>0.98832684824902728</c:v>
                </c:pt>
                <c:pt idx="18">
                  <c:v>1.0097276264591439</c:v>
                </c:pt>
                <c:pt idx="19">
                  <c:v>0.93904020752269779</c:v>
                </c:pt>
                <c:pt idx="20">
                  <c:v>0.90758754863813229</c:v>
                </c:pt>
                <c:pt idx="21">
                  <c:v>0.92488110678772173</c:v>
                </c:pt>
                <c:pt idx="22">
                  <c:v>0.91915261565067019</c:v>
                </c:pt>
                <c:pt idx="23">
                  <c:v>0.93968871595330739</c:v>
                </c:pt>
                <c:pt idx="24">
                  <c:v>0.98054474708171213</c:v>
                </c:pt>
                <c:pt idx="25">
                  <c:v>0.98929961089494167</c:v>
                </c:pt>
                <c:pt idx="26">
                  <c:v>0.99329874621703429</c:v>
                </c:pt>
                <c:pt idx="27">
                  <c:v>0.99167747514051019</c:v>
                </c:pt>
                <c:pt idx="28">
                  <c:v>1.0145914396887161</c:v>
                </c:pt>
                <c:pt idx="29">
                  <c:v>0.99373108517077391</c:v>
                </c:pt>
                <c:pt idx="30">
                  <c:v>0.97741028966709909</c:v>
                </c:pt>
                <c:pt idx="31">
                  <c:v>0.99697362732382189</c:v>
                </c:pt>
                <c:pt idx="32">
                  <c:v>0.98984003458711634</c:v>
                </c:pt>
                <c:pt idx="33">
                  <c:v>0.94682230869001305</c:v>
                </c:pt>
                <c:pt idx="34">
                  <c:v>0.94693039342844798</c:v>
                </c:pt>
                <c:pt idx="35">
                  <c:v>0.96843925637699968</c:v>
                </c:pt>
                <c:pt idx="36">
                  <c:v>0.97243839169909208</c:v>
                </c:pt>
                <c:pt idx="37">
                  <c:v>1</c:v>
                </c:pt>
                <c:pt idx="38">
                  <c:v>1</c:v>
                </c:pt>
                <c:pt idx="39">
                  <c:v>1.0271292693471683</c:v>
                </c:pt>
                <c:pt idx="40">
                  <c:v>1.0457198443579767</c:v>
                </c:pt>
                <c:pt idx="41">
                  <c:v>1.069606571552097</c:v>
                </c:pt>
                <c:pt idx="42">
                  <c:v>1.0738218763510594</c:v>
                </c:pt>
                <c:pt idx="43">
                  <c:v>1.0647427583225249</c:v>
                </c:pt>
                <c:pt idx="44">
                  <c:v>1.0493947254647644</c:v>
                </c:pt>
                <c:pt idx="45">
                  <c:v>1.0210765239948119</c:v>
                </c:pt>
                <c:pt idx="46">
                  <c:v>1.069390402075227</c:v>
                </c:pt>
                <c:pt idx="47">
                  <c:v>1.0663640293990488</c:v>
                </c:pt>
                <c:pt idx="48">
                  <c:v>1.0779290964115869</c:v>
                </c:pt>
                <c:pt idx="49">
                  <c:v>1.1095979247730221</c:v>
                </c:pt>
                <c:pt idx="50">
                  <c:v>1.0639861651534803</c:v>
                </c:pt>
                <c:pt idx="51">
                  <c:v>1.0545827929096412</c:v>
                </c:pt>
                <c:pt idx="52">
                  <c:v>1.0733895373973195</c:v>
                </c:pt>
                <c:pt idx="53">
                  <c:v>1.1314310419368787</c:v>
                </c:pt>
                <c:pt idx="54">
                  <c:v>1.1259187202766969</c:v>
                </c:pt>
                <c:pt idx="55">
                  <c:v>1.1563986165153481</c:v>
                </c:pt>
                <c:pt idx="56">
                  <c:v>1.1896887159533076</c:v>
                </c:pt>
                <c:pt idx="57">
                  <c:v>1.2006052745352356</c:v>
                </c:pt>
                <c:pt idx="58">
                  <c:v>1.1892563769995677</c:v>
                </c:pt>
                <c:pt idx="59">
                  <c:v>1.2172503242542154</c:v>
                </c:pt>
                <c:pt idx="60">
                  <c:v>1.2091439688715955</c:v>
                </c:pt>
                <c:pt idx="61">
                  <c:v>1.2173584089926501</c:v>
                </c:pt>
                <c:pt idx="62">
                  <c:v>1.230760916558582</c:v>
                </c:pt>
                <c:pt idx="63">
                  <c:v>1.2365974924340684</c:v>
                </c:pt>
                <c:pt idx="64">
                  <c:v>1.2456766104626027</c:v>
                </c:pt>
                <c:pt idx="65">
                  <c:v>1.2577821011673154</c:v>
                </c:pt>
                <c:pt idx="66">
                  <c:v>1.2777777777777779</c:v>
                </c:pt>
                <c:pt idx="67">
                  <c:v>1.3063121487246001</c:v>
                </c:pt>
                <c:pt idx="68">
                  <c:v>1.3238218763510594</c:v>
                </c:pt>
                <c:pt idx="69">
                  <c:v>1.3574362300043235</c:v>
                </c:pt>
                <c:pt idx="70">
                  <c:v>1.3665153480328578</c:v>
                </c:pt>
                <c:pt idx="71">
                  <c:v>1.3837008214440123</c:v>
                </c:pt>
                <c:pt idx="72">
                  <c:v>1.406939040207523</c:v>
                </c:pt>
                <c:pt idx="73">
                  <c:v>1.2603761348897535</c:v>
                </c:pt>
                <c:pt idx="74">
                  <c:v>1.1769347168179853</c:v>
                </c:pt>
                <c:pt idx="75">
                  <c:v>1.2239515780371812</c:v>
                </c:pt>
                <c:pt idx="76">
                  <c:v>1.2853437094682232</c:v>
                </c:pt>
                <c:pt idx="77">
                  <c:v>1.3390618244703849</c:v>
                </c:pt>
                <c:pt idx="78">
                  <c:v>1.3801340250756593</c:v>
                </c:pt>
                <c:pt idx="79">
                  <c:v>1.3982922611327282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Sheet7!$P$11</c:f>
              <c:strCache>
                <c:ptCount val="1"/>
                <c:pt idx="0">
                  <c:v>Argentina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Sheet7!$P$12:$P$91</c:f>
              <c:numCache>
                <c:formatCode>0.0%</c:formatCode>
                <c:ptCount val="80"/>
                <c:pt idx="0">
                  <c:v>0.77100331749305118</c:v>
                </c:pt>
                <c:pt idx="1">
                  <c:v>0.79637765623599033</c:v>
                </c:pt>
                <c:pt idx="2">
                  <c:v>0.7568367255446965</c:v>
                </c:pt>
                <c:pt idx="3">
                  <c:v>0.78364565587734247</c:v>
                </c:pt>
                <c:pt idx="4">
                  <c:v>0.83502196718371735</c:v>
                </c:pt>
                <c:pt idx="5">
                  <c:v>0.83995337577333462</c:v>
                </c:pt>
                <c:pt idx="6">
                  <c:v>0.85295436205505237</c:v>
                </c:pt>
                <c:pt idx="7">
                  <c:v>0.8913296870797095</c:v>
                </c:pt>
                <c:pt idx="8">
                  <c:v>0.85654084102931949</c:v>
                </c:pt>
                <c:pt idx="9">
                  <c:v>0.85573388326010935</c:v>
                </c:pt>
                <c:pt idx="10">
                  <c:v>0.85537523536268267</c:v>
                </c:pt>
                <c:pt idx="11">
                  <c:v>0.9045099973101407</c:v>
                </c:pt>
                <c:pt idx="12">
                  <c:v>0.91132430736124814</c:v>
                </c:pt>
                <c:pt idx="13">
                  <c:v>0.91733165964314534</c:v>
                </c:pt>
                <c:pt idx="14">
                  <c:v>0.90935174392540119</c:v>
                </c:pt>
                <c:pt idx="15">
                  <c:v>0.9294360261812965</c:v>
                </c:pt>
                <c:pt idx="16">
                  <c:v>0.93759526584775399</c:v>
                </c:pt>
                <c:pt idx="17">
                  <c:v>0.94620281538599482</c:v>
                </c:pt>
                <c:pt idx="18">
                  <c:v>0.92800143459158968</c:v>
                </c:pt>
                <c:pt idx="19">
                  <c:v>0.86855554559311399</c:v>
                </c:pt>
                <c:pt idx="20">
                  <c:v>0.85555455931139601</c:v>
                </c:pt>
                <c:pt idx="21">
                  <c:v>0.87581816551600467</c:v>
                </c:pt>
                <c:pt idx="22">
                  <c:v>0.91338653277145165</c:v>
                </c:pt>
                <c:pt idx="23">
                  <c:v>0.944768223796288</c:v>
                </c:pt>
                <c:pt idx="24">
                  <c:v>0.95176185779610867</c:v>
                </c:pt>
                <c:pt idx="25">
                  <c:v>0.95490002689859232</c:v>
                </c:pt>
                <c:pt idx="26">
                  <c:v>0.98269523894916178</c:v>
                </c:pt>
                <c:pt idx="27">
                  <c:v>1.0186496906661884</c:v>
                </c:pt>
                <c:pt idx="28">
                  <c:v>1.0442930153321976</c:v>
                </c:pt>
                <c:pt idx="29">
                  <c:v>1.0296781135120596</c:v>
                </c:pt>
                <c:pt idx="30">
                  <c:v>1.0307540572043397</c:v>
                </c:pt>
                <c:pt idx="31">
                  <c:v>1.0569353537164887</c:v>
                </c:pt>
                <c:pt idx="32">
                  <c:v>1.0506590155115216</c:v>
                </c:pt>
                <c:pt idx="33">
                  <c:v>1.0121940285125079</c:v>
                </c:pt>
                <c:pt idx="34">
                  <c:v>0.96261095669326635</c:v>
                </c:pt>
                <c:pt idx="35">
                  <c:v>0.94889267461669502</c:v>
                </c:pt>
                <c:pt idx="36">
                  <c:v>0.96583878777010668</c:v>
                </c:pt>
                <c:pt idx="37">
                  <c:v>1</c:v>
                </c:pt>
                <c:pt idx="38">
                  <c:v>0.99757912669236981</c:v>
                </c:pt>
                <c:pt idx="39">
                  <c:v>0.95687259033443917</c:v>
                </c:pt>
                <c:pt idx="40">
                  <c:v>0.95669326638572583</c:v>
                </c:pt>
                <c:pt idx="41">
                  <c:v>0.96252129471890979</c:v>
                </c:pt>
                <c:pt idx="42">
                  <c:v>0.98655070384649868</c:v>
                </c:pt>
                <c:pt idx="43">
                  <c:v>0.97157715412893386</c:v>
                </c:pt>
                <c:pt idx="44">
                  <c:v>0.9294360261812965</c:v>
                </c:pt>
                <c:pt idx="45">
                  <c:v>0.87205236259302432</c:v>
                </c:pt>
                <c:pt idx="46">
                  <c:v>0.83018022056845697</c:v>
                </c:pt>
                <c:pt idx="47">
                  <c:v>0.85358199587554917</c:v>
                </c:pt>
                <c:pt idx="48">
                  <c:v>0.86954182731103746</c:v>
                </c:pt>
                <c:pt idx="49">
                  <c:v>0.89240563077198964</c:v>
                </c:pt>
                <c:pt idx="50">
                  <c:v>0.94198870259123102</c:v>
                </c:pt>
                <c:pt idx="51">
                  <c:v>0.96449385815475663</c:v>
                </c:pt>
                <c:pt idx="52">
                  <c:v>0.97328073164171069</c:v>
                </c:pt>
                <c:pt idx="53">
                  <c:v>1.0305747332556263</c:v>
                </c:pt>
                <c:pt idx="54">
                  <c:v>1.0445620012552677</c:v>
                </c:pt>
                <c:pt idx="55">
                  <c:v>1.062942705998386</c:v>
                </c:pt>
                <c:pt idx="56">
                  <c:v>1.0926208195104457</c:v>
                </c:pt>
                <c:pt idx="57">
                  <c:v>1.1065184255357303</c:v>
                </c:pt>
                <c:pt idx="58">
                  <c:v>1.1528736662781316</c:v>
                </c:pt>
                <c:pt idx="59">
                  <c:v>1.1509907648166413</c:v>
                </c:pt>
                <c:pt idx="60">
                  <c:v>1.1656056666367793</c:v>
                </c:pt>
                <c:pt idx="61">
                  <c:v>1.1972563435846857</c:v>
                </c:pt>
                <c:pt idx="62">
                  <c:v>1.2187752174302879</c:v>
                </c:pt>
                <c:pt idx="63">
                  <c:v>1.252398457814041</c:v>
                </c:pt>
                <c:pt idx="64">
                  <c:v>1.2940912758898953</c:v>
                </c:pt>
                <c:pt idx="65">
                  <c:v>1.3019815296332826</c:v>
                </c:pt>
                <c:pt idx="66">
                  <c:v>1.3188379808123376</c:v>
                </c:pt>
                <c:pt idx="67">
                  <c:v>1.3353357840939657</c:v>
                </c:pt>
                <c:pt idx="68">
                  <c:v>1.3547924325293643</c:v>
                </c:pt>
                <c:pt idx="69">
                  <c:v>1.4258047162198513</c:v>
                </c:pt>
                <c:pt idx="70">
                  <c:v>1.4275979557069847</c:v>
                </c:pt>
                <c:pt idx="71">
                  <c:v>1.4069757016049496</c:v>
                </c:pt>
                <c:pt idx="72">
                  <c:v>1.3608894467856183</c:v>
                </c:pt>
                <c:pt idx="73">
                  <c:v>1.2760692190442033</c:v>
                </c:pt>
                <c:pt idx="74">
                  <c:v>1.2271137810454587</c:v>
                </c:pt>
                <c:pt idx="75">
                  <c:v>1.285573388326011</c:v>
                </c:pt>
                <c:pt idx="76">
                  <c:v>1.326728234555725</c:v>
                </c:pt>
                <c:pt idx="77">
                  <c:v>1.3514749394781671</c:v>
                </c:pt>
                <c:pt idx="78">
                  <c:v>1.3876983771182643</c:v>
                </c:pt>
                <c:pt idx="79">
                  <c:v>1.385815475656774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Sheet7!$Q$11</c:f>
              <c:strCache>
                <c:ptCount val="1"/>
                <c:pt idx="0">
                  <c:v>Columbia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Sheet7!$Q$12:$Q$91</c:f>
              <c:numCache>
                <c:formatCode>0.0%</c:formatCode>
                <c:ptCount val="80"/>
                <c:pt idx="0">
                  <c:v>0.94875893192929672</c:v>
                </c:pt>
                <c:pt idx="1">
                  <c:v>0.96436630312147431</c:v>
                </c:pt>
                <c:pt idx="2">
                  <c:v>0.84072959759308008</c:v>
                </c:pt>
                <c:pt idx="3">
                  <c:v>0.94941707408800302</c:v>
                </c:pt>
                <c:pt idx="4">
                  <c:v>0.96267393757051523</c:v>
                </c:pt>
                <c:pt idx="5">
                  <c:v>0.99435878149680335</c:v>
                </c:pt>
                <c:pt idx="6">
                  <c:v>0.92619405791650999</c:v>
                </c:pt>
                <c:pt idx="7">
                  <c:v>0.98241820233170374</c:v>
                </c:pt>
                <c:pt idx="8">
                  <c:v>1.0414629559984956</c:v>
                </c:pt>
                <c:pt idx="9">
                  <c:v>1.061019180142911</c:v>
                </c:pt>
                <c:pt idx="10">
                  <c:v>0.97292215118465597</c:v>
                </c:pt>
                <c:pt idx="11">
                  <c:v>1.0198382850695751</c:v>
                </c:pt>
                <c:pt idx="12">
                  <c:v>1.0495487025197443</c:v>
                </c:pt>
                <c:pt idx="13">
                  <c:v>1.0765325310267018</c:v>
                </c:pt>
                <c:pt idx="14">
                  <c:v>0.98740127867619398</c:v>
                </c:pt>
                <c:pt idx="15">
                  <c:v>1.0632756675441897</c:v>
                </c:pt>
                <c:pt idx="16">
                  <c:v>1.1132944716058668</c:v>
                </c:pt>
                <c:pt idx="17">
                  <c:v>1.102858217374953</c:v>
                </c:pt>
                <c:pt idx="18">
                  <c:v>1.0383602858217376</c:v>
                </c:pt>
                <c:pt idx="19">
                  <c:v>1.0603610379842046</c:v>
                </c:pt>
                <c:pt idx="20">
                  <c:v>1.1025761564497931</c:v>
                </c:pt>
                <c:pt idx="21">
                  <c:v>1.1582361790146671</c:v>
                </c:pt>
                <c:pt idx="22">
                  <c:v>1.0426852200075216</c:v>
                </c:pt>
                <c:pt idx="23">
                  <c:v>1.0712673937570516</c:v>
                </c:pt>
                <c:pt idx="24">
                  <c:v>1.0640278300112824</c:v>
                </c:pt>
                <c:pt idx="25">
                  <c:v>1.0644039112448289</c:v>
                </c:pt>
                <c:pt idx="26">
                  <c:v>0.97705904475366678</c:v>
                </c:pt>
                <c:pt idx="27">
                  <c:v>1.0866867243324558</c:v>
                </c:pt>
                <c:pt idx="28">
                  <c:v>1.1073711921775105</c:v>
                </c:pt>
                <c:pt idx="29">
                  <c:v>1.1745016923655509</c:v>
                </c:pt>
                <c:pt idx="30">
                  <c:v>1.0848063181647236</c:v>
                </c:pt>
                <c:pt idx="31">
                  <c:v>1.0956186536291839</c:v>
                </c:pt>
                <c:pt idx="32">
                  <c:v>1.0604550582925913</c:v>
                </c:pt>
                <c:pt idx="33">
                  <c:v>1.0408988341481762</c:v>
                </c:pt>
                <c:pt idx="34">
                  <c:v>0.8753290710793532</c:v>
                </c:pt>
                <c:pt idx="35">
                  <c:v>0.890842421963144</c:v>
                </c:pt>
                <c:pt idx="36">
                  <c:v>0.93804061677322303</c:v>
                </c:pt>
                <c:pt idx="37">
                  <c:v>1</c:v>
                </c:pt>
                <c:pt idx="38">
                  <c:v>0.93277547950357287</c:v>
                </c:pt>
                <c:pt idx="39">
                  <c:v>0.97987965400526511</c:v>
                </c:pt>
                <c:pt idx="40">
                  <c:v>1.0646859721699888</c:v>
                </c:pt>
                <c:pt idx="41">
                  <c:v>1.0860285821737496</c:v>
                </c:pt>
                <c:pt idx="42">
                  <c:v>0.98119593832267771</c:v>
                </c:pt>
                <c:pt idx="43">
                  <c:v>1.0100601729973675</c:v>
                </c:pt>
                <c:pt idx="44">
                  <c:v>1.0548138397893945</c:v>
                </c:pt>
                <c:pt idx="45">
                  <c:v>1.0671305001880407</c:v>
                </c:pt>
                <c:pt idx="46">
                  <c:v>0.95007521624670932</c:v>
                </c:pt>
                <c:pt idx="47">
                  <c:v>1.0292403159082362</c:v>
                </c:pt>
                <c:pt idx="48">
                  <c:v>1.0563181647235804</c:v>
                </c:pt>
                <c:pt idx="49">
                  <c:v>1.0770026325686348</c:v>
                </c:pt>
                <c:pt idx="50">
                  <c:v>0.99595712673937575</c:v>
                </c:pt>
                <c:pt idx="51">
                  <c:v>1.0059232794283566</c:v>
                </c:pt>
                <c:pt idx="52">
                  <c:v>1.0882850695750281</c:v>
                </c:pt>
                <c:pt idx="53">
                  <c:v>1.1187476494922903</c:v>
                </c:pt>
                <c:pt idx="54">
                  <c:v>1.055660022564874</c:v>
                </c:pt>
                <c:pt idx="55">
                  <c:v>1.0712673937570516</c:v>
                </c:pt>
                <c:pt idx="56">
                  <c:v>1.1516547574276044</c:v>
                </c:pt>
                <c:pt idx="57">
                  <c:v>1.1914253478751411</c:v>
                </c:pt>
                <c:pt idx="58">
                  <c:v>1.082737871380218</c:v>
                </c:pt>
                <c:pt idx="59">
                  <c:v>1.1562617525385483</c:v>
                </c:pt>
                <c:pt idx="60">
                  <c:v>1.2008273787138022</c:v>
                </c:pt>
                <c:pt idx="61">
                  <c:v>1.2066566378337722</c:v>
                </c:pt>
                <c:pt idx="62">
                  <c:v>1.1635953365927041</c:v>
                </c:pt>
                <c:pt idx="63">
                  <c:v>1.2227341105678828</c:v>
                </c:pt>
                <c:pt idx="64">
                  <c:v>1.3711921775103422</c:v>
                </c:pt>
                <c:pt idx="65">
                  <c:v>1.3994922903347122</c:v>
                </c:pt>
                <c:pt idx="66">
                  <c:v>1.3378149680330951</c:v>
                </c:pt>
                <c:pt idx="67">
                  <c:v>1.3825686348251223</c:v>
                </c:pt>
                <c:pt idx="68">
                  <c:v>1.4783753290710795</c:v>
                </c:pt>
                <c:pt idx="69">
                  <c:v>1.5114704776231664</c:v>
                </c:pt>
                <c:pt idx="70">
                  <c:v>1.3616961263632945</c:v>
                </c:pt>
                <c:pt idx="71">
                  <c:v>1.3848251222264008</c:v>
                </c:pt>
                <c:pt idx="72">
                  <c:v>1.4267581797668296</c:v>
                </c:pt>
                <c:pt idx="73">
                  <c:v>1.3690297104174503</c:v>
                </c:pt>
                <c:pt idx="74">
                  <c:v>1.2583678074464084</c:v>
                </c:pt>
                <c:pt idx="75">
                  <c:v>1.2437946596464835</c:v>
                </c:pt>
                <c:pt idx="76">
                  <c:v>1.3488153441143287</c:v>
                </c:pt>
                <c:pt idx="77">
                  <c:v>1.3601918014291088</c:v>
                </c:pt>
                <c:pt idx="78">
                  <c:v>1.2957878901842796</c:v>
                </c:pt>
                <c:pt idx="79">
                  <c:v>1.3404475366679203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Sheet7!$R$11</c:f>
              <c:strCache>
                <c:ptCount val="1"/>
                <c:pt idx="0">
                  <c:v>Indonesia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Sheet7!$R$12:$R$91</c:f>
              <c:numCache>
                <c:formatCode>0.0%</c:formatCode>
                <c:ptCount val="80"/>
                <c:pt idx="14">
                  <c:v>0.84545905707196034</c:v>
                </c:pt>
                <c:pt idx="15">
                  <c:v>0.94937965260545909</c:v>
                </c:pt>
                <c:pt idx="16">
                  <c:v>1.0368238213399505</c:v>
                </c:pt>
                <c:pt idx="17">
                  <c:v>1.0361290322580645</c:v>
                </c:pt>
                <c:pt idx="18">
                  <c:v>0.96109181141439204</c:v>
                </c:pt>
                <c:pt idx="19">
                  <c:v>1.0814888337468984</c:v>
                </c:pt>
                <c:pt idx="20">
                  <c:v>1.125955334987593</c:v>
                </c:pt>
                <c:pt idx="21">
                  <c:v>1.0676923076923077</c:v>
                </c:pt>
                <c:pt idx="22">
                  <c:v>0.95841191066997522</c:v>
                </c:pt>
                <c:pt idx="23">
                  <c:v>1.0842679900744419</c:v>
                </c:pt>
                <c:pt idx="24">
                  <c:v>1.1135483870967742</c:v>
                </c:pt>
                <c:pt idx="25">
                  <c:v>1.1053101736972704</c:v>
                </c:pt>
                <c:pt idx="26">
                  <c:v>1.0331513647642681</c:v>
                </c:pt>
                <c:pt idx="27">
                  <c:v>1.1613895781637718</c:v>
                </c:pt>
                <c:pt idx="28">
                  <c:v>1.1997022332506204</c:v>
                </c:pt>
                <c:pt idx="29">
                  <c:v>1.0980645161290321</c:v>
                </c:pt>
                <c:pt idx="30">
                  <c:v>0.86709677419354836</c:v>
                </c:pt>
                <c:pt idx="31">
                  <c:v>0.90431761786600495</c:v>
                </c:pt>
                <c:pt idx="32">
                  <c:v>0.96297766749379654</c:v>
                </c:pt>
                <c:pt idx="33">
                  <c:v>0.93856079404466508</c:v>
                </c:pt>
                <c:pt idx="34">
                  <c:v>0.82550868486352358</c:v>
                </c:pt>
                <c:pt idx="35">
                  <c:v>0.93588089330024815</c:v>
                </c:pt>
                <c:pt idx="36">
                  <c:v>0.98203473945409425</c:v>
                </c:pt>
                <c:pt idx="37">
                  <c:v>1</c:v>
                </c:pt>
                <c:pt idx="38">
                  <c:v>0.86511166253101734</c:v>
                </c:pt>
                <c:pt idx="39">
                  <c:v>0.98610421836228301</c:v>
                </c:pt>
                <c:pt idx="40">
                  <c:v>1.0821836228287842</c:v>
                </c:pt>
                <c:pt idx="41">
                  <c:v>1.0369230769230768</c:v>
                </c:pt>
                <c:pt idx="42">
                  <c:v>0.97796526054590571</c:v>
                </c:pt>
                <c:pt idx="43">
                  <c:v>1.0556823821339951</c:v>
                </c:pt>
                <c:pt idx="44">
                  <c:v>1.0992555831265509</c:v>
                </c:pt>
                <c:pt idx="45">
                  <c:v>1.006848635235732</c:v>
                </c:pt>
                <c:pt idx="46">
                  <c:v>0.96933002481389574</c:v>
                </c:pt>
                <c:pt idx="47">
                  <c:v>1.0884367245657567</c:v>
                </c:pt>
                <c:pt idx="48">
                  <c:v>1.1513647642679901</c:v>
                </c:pt>
                <c:pt idx="49">
                  <c:v>1.0658064516129031</c:v>
                </c:pt>
                <c:pt idx="50">
                  <c:v>1.0838709677419356</c:v>
                </c:pt>
                <c:pt idx="51">
                  <c:v>1.1077915632754343</c:v>
                </c:pt>
                <c:pt idx="52">
                  <c:v>1.1963275434243177</c:v>
                </c:pt>
                <c:pt idx="53">
                  <c:v>1.1203970223325062</c:v>
                </c:pt>
                <c:pt idx="54">
                  <c:v>1.1068982630272952</c:v>
                </c:pt>
                <c:pt idx="55">
                  <c:v>1.1290322580645162</c:v>
                </c:pt>
                <c:pt idx="56">
                  <c:v>1.2357320099255582</c:v>
                </c:pt>
                <c:pt idx="57">
                  <c:v>1.1867990074441688</c:v>
                </c:pt>
                <c:pt idx="58">
                  <c:v>1.1787593052109182</c:v>
                </c:pt>
                <c:pt idx="59">
                  <c:v>1.1720099255583127</c:v>
                </c:pt>
                <c:pt idx="60">
                  <c:v>1.2344416873449131</c:v>
                </c:pt>
                <c:pt idx="61">
                  <c:v>1.1333002481389578</c:v>
                </c:pt>
                <c:pt idx="62">
                  <c:v>1.0879404466501241</c:v>
                </c:pt>
                <c:pt idx="63">
                  <c:v>1.1388585607940447</c:v>
                </c:pt>
                <c:pt idx="64">
                  <c:v>1.2295781637717123</c:v>
                </c:pt>
                <c:pt idx="65">
                  <c:v>1.1854094292803972</c:v>
                </c:pt>
                <c:pt idx="66">
                  <c:v>1.1658560794044666</c:v>
                </c:pt>
                <c:pt idx="67">
                  <c:v>1.2175682382133994</c:v>
                </c:pt>
                <c:pt idx="68">
                  <c:v>1.2790074441687347</c:v>
                </c:pt>
                <c:pt idx="69">
                  <c:v>1.2383126550868486</c:v>
                </c:pt>
                <c:pt idx="70">
                  <c:v>1.2340446650124068</c:v>
                </c:pt>
                <c:pt idx="71">
                  <c:v>1.2577667493796525</c:v>
                </c:pt>
                <c:pt idx="72">
                  <c:v>1.2993548387096774</c:v>
                </c:pt>
                <c:pt idx="73">
                  <c:v>1.2569727047146402</c:v>
                </c:pt>
                <c:pt idx="74">
                  <c:v>1.2363275434243177</c:v>
                </c:pt>
                <c:pt idx="75">
                  <c:v>1.2658064516129033</c:v>
                </c:pt>
                <c:pt idx="76">
                  <c:v>1.300545905707196</c:v>
                </c:pt>
                <c:pt idx="77">
                  <c:v>1.3197022332506205</c:v>
                </c:pt>
                <c:pt idx="78">
                  <c:v>1.2889330024813896</c:v>
                </c:pt>
                <c:pt idx="79">
                  <c:v>1.3201985111662531</c:v>
                </c:pt>
              </c:numCache>
            </c:numRef>
          </c:val>
          <c:smooth val="0"/>
        </c:ser>
        <c:ser>
          <c:idx val="16"/>
          <c:order val="16"/>
          <c:tx>
            <c:strRef>
              <c:f>Sheet7!$S$11</c:f>
              <c:strCache>
                <c:ptCount val="1"/>
                <c:pt idx="0">
                  <c:v>Chile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Sheet7!$S$12:$S$91</c:f>
              <c:numCache>
                <c:formatCode>0.0%</c:formatCode>
                <c:ptCount val="80"/>
                <c:pt idx="2">
                  <c:v>0.69496565159438117</c:v>
                </c:pt>
                <c:pt idx="3">
                  <c:v>0.71188352301855851</c:v>
                </c:pt>
                <c:pt idx="4">
                  <c:v>0.71249871834307388</c:v>
                </c:pt>
                <c:pt idx="5">
                  <c:v>0.74469394032605352</c:v>
                </c:pt>
                <c:pt idx="6">
                  <c:v>0.77196759971290896</c:v>
                </c:pt>
                <c:pt idx="7">
                  <c:v>0.79114118732697625</c:v>
                </c:pt>
                <c:pt idx="8">
                  <c:v>0.83164154619091557</c:v>
                </c:pt>
                <c:pt idx="9">
                  <c:v>0.82948836255511127</c:v>
                </c:pt>
                <c:pt idx="10">
                  <c:v>0.81964523736286266</c:v>
                </c:pt>
                <c:pt idx="11">
                  <c:v>0.82169588844458119</c:v>
                </c:pt>
                <c:pt idx="12">
                  <c:v>0.84240746436993741</c:v>
                </c:pt>
                <c:pt idx="13">
                  <c:v>0.84702142930380397</c:v>
                </c:pt>
                <c:pt idx="14">
                  <c:v>0.85747974982056796</c:v>
                </c:pt>
                <c:pt idx="15">
                  <c:v>0.86373423561980922</c:v>
                </c:pt>
                <c:pt idx="16">
                  <c:v>0.8633241054034656</c:v>
                </c:pt>
                <c:pt idx="17">
                  <c:v>0.87244950271711275</c:v>
                </c:pt>
                <c:pt idx="18">
                  <c:v>0.90115861786117091</c:v>
                </c:pt>
                <c:pt idx="19">
                  <c:v>0.93591715369629858</c:v>
                </c:pt>
                <c:pt idx="20">
                  <c:v>0.92720188659899527</c:v>
                </c:pt>
                <c:pt idx="21">
                  <c:v>0.92607402850405007</c:v>
                </c:pt>
                <c:pt idx="22">
                  <c:v>0.9549882087562801</c:v>
                </c:pt>
                <c:pt idx="23">
                  <c:v>0.93027786322157291</c:v>
                </c:pt>
                <c:pt idx="24">
                  <c:v>0.93273864451963495</c:v>
                </c:pt>
                <c:pt idx="25">
                  <c:v>0.9467856044294064</c:v>
                </c:pt>
                <c:pt idx="26">
                  <c:v>0.9549882087562801</c:v>
                </c:pt>
                <c:pt idx="27">
                  <c:v>0.97303393827540252</c:v>
                </c:pt>
                <c:pt idx="28">
                  <c:v>0.9862606377524864</c:v>
                </c:pt>
                <c:pt idx="29">
                  <c:v>1.0035886393930071</c:v>
                </c:pt>
                <c:pt idx="30">
                  <c:v>0.97662257766840976</c:v>
                </c:pt>
                <c:pt idx="31">
                  <c:v>0.9692402337742233</c:v>
                </c:pt>
                <c:pt idx="32">
                  <c:v>0.98533784476571318</c:v>
                </c:pt>
                <c:pt idx="33">
                  <c:v>0.9418640418332821</c:v>
                </c:pt>
                <c:pt idx="34">
                  <c:v>0.93725007689941553</c:v>
                </c:pt>
                <c:pt idx="35">
                  <c:v>0.93478929560135349</c:v>
                </c:pt>
                <c:pt idx="36">
                  <c:v>0.94617040910489081</c:v>
                </c:pt>
                <c:pt idx="37">
                  <c:v>1</c:v>
                </c:pt>
                <c:pt idx="38">
                  <c:v>1.0051266277042961</c:v>
                </c:pt>
                <c:pt idx="39">
                  <c:v>0.99241259099764179</c:v>
                </c:pt>
                <c:pt idx="40">
                  <c:v>0.99507843740387569</c:v>
                </c:pt>
                <c:pt idx="41">
                  <c:v>1.0104583205167641</c:v>
                </c:pt>
                <c:pt idx="42">
                  <c:v>0.98800369117194708</c:v>
                </c:pt>
                <c:pt idx="43">
                  <c:v>1.0256331385214805</c:v>
                </c:pt>
                <c:pt idx="44">
                  <c:v>1.0111760483953656</c:v>
                </c:pt>
                <c:pt idx="45">
                  <c:v>1.0031785091766636</c:v>
                </c:pt>
                <c:pt idx="46">
                  <c:v>1.0282989849277147</c:v>
                </c:pt>
                <c:pt idx="47">
                  <c:v>1.0371167845791038</c:v>
                </c:pt>
                <c:pt idx="48">
                  <c:v>1.0470624423254384</c:v>
                </c:pt>
                <c:pt idx="49">
                  <c:v>1.0640828463037015</c:v>
                </c:pt>
                <c:pt idx="50">
                  <c:v>1.0847944222290578</c:v>
                </c:pt>
                <c:pt idx="51">
                  <c:v>1.085717215215831</c:v>
                </c:pt>
                <c:pt idx="52">
                  <c:v>1.1073515841279606</c:v>
                </c:pt>
                <c:pt idx="53">
                  <c:v>1.1013021634368911</c:v>
                </c:pt>
                <c:pt idx="54">
                  <c:v>1.1571824054137188</c:v>
                </c:pt>
                <c:pt idx="55">
                  <c:v>1.1652824771865067</c:v>
                </c:pt>
                <c:pt idx="56">
                  <c:v>1.2112170614169999</c:v>
                </c:pt>
                <c:pt idx="57">
                  <c:v>1.2122423869578591</c:v>
                </c:pt>
                <c:pt idx="58">
                  <c:v>1.2161386240131242</c:v>
                </c:pt>
                <c:pt idx="59">
                  <c:v>1.2430021531836359</c:v>
                </c:pt>
                <c:pt idx="60">
                  <c:v>1.2671998359479135</c:v>
                </c:pt>
                <c:pt idx="61">
                  <c:v>1.2765302983697324</c:v>
                </c:pt>
                <c:pt idx="62">
                  <c:v>1.2801189377627398</c:v>
                </c:pt>
                <c:pt idx="63">
                  <c:v>1.2956013534297139</c:v>
                </c:pt>
                <c:pt idx="64">
                  <c:v>1.2873987491028402</c:v>
                </c:pt>
                <c:pt idx="65">
                  <c:v>1.3163129293550702</c:v>
                </c:pt>
                <c:pt idx="66">
                  <c:v>1.3376397006049421</c:v>
                </c:pt>
                <c:pt idx="67">
                  <c:v>1.3559930277863221</c:v>
                </c:pt>
                <c:pt idx="68">
                  <c:v>1.3466625653645032</c:v>
                </c:pt>
                <c:pt idx="69">
                  <c:v>1.3585563416384703</c:v>
                </c:pt>
                <c:pt idx="70">
                  <c:v>1.3837793499436071</c:v>
                </c:pt>
                <c:pt idx="71">
                  <c:v>1.3572234184353533</c:v>
                </c:pt>
                <c:pt idx="72">
                  <c:v>1.3440992515123551</c:v>
                </c:pt>
                <c:pt idx="73">
                  <c:v>1.3090331180149697</c:v>
                </c:pt>
                <c:pt idx="74">
                  <c:v>1.2564339177688917</c:v>
                </c:pt>
                <c:pt idx="75">
                  <c:v>1.2383881882497694</c:v>
                </c:pt>
                <c:pt idx="76">
                  <c:v>1.2626884035681329</c:v>
                </c:pt>
                <c:pt idx="77">
                  <c:v>1.2806316005331693</c:v>
                </c:pt>
                <c:pt idx="78">
                  <c:v>1.1761509279196145</c:v>
                </c:pt>
                <c:pt idx="79">
                  <c:v>1.2588946990669538</c:v>
                </c:pt>
              </c:numCache>
            </c:numRef>
          </c:val>
          <c:smooth val="0"/>
        </c:ser>
        <c:ser>
          <c:idx val="17"/>
          <c:order val="17"/>
          <c:tx>
            <c:strRef>
              <c:f>Sheet7!$T$11</c:f>
              <c:strCache>
                <c:ptCount val="1"/>
                <c:pt idx="0">
                  <c:v>Australia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Sheet7!$T$12:$T$91</c:f>
              <c:numCache>
                <c:formatCode>0.0%</c:formatCode>
                <c:ptCount val="80"/>
                <c:pt idx="0">
                  <c:v>0.83473053892215576</c:v>
                </c:pt>
                <c:pt idx="1">
                  <c:v>0.83233532934131738</c:v>
                </c:pt>
                <c:pt idx="2">
                  <c:v>0.82155688622754497</c:v>
                </c:pt>
                <c:pt idx="3">
                  <c:v>0.82155688622754497</c:v>
                </c:pt>
                <c:pt idx="4">
                  <c:v>0.82754491017964082</c:v>
                </c:pt>
                <c:pt idx="5">
                  <c:v>0.83113772455089829</c:v>
                </c:pt>
                <c:pt idx="6">
                  <c:v>0.82155688622754497</c:v>
                </c:pt>
                <c:pt idx="7">
                  <c:v>0.82035928143712578</c:v>
                </c:pt>
                <c:pt idx="8">
                  <c:v>0.82514970059880244</c:v>
                </c:pt>
                <c:pt idx="9">
                  <c:v>0.83712574850299404</c:v>
                </c:pt>
                <c:pt idx="10">
                  <c:v>0.84071856287425151</c:v>
                </c:pt>
                <c:pt idx="11">
                  <c:v>0.85628742514970058</c:v>
                </c:pt>
                <c:pt idx="12">
                  <c:v>0.84910179640718575</c:v>
                </c:pt>
                <c:pt idx="13">
                  <c:v>0.86107784431137735</c:v>
                </c:pt>
                <c:pt idx="14">
                  <c:v>0.87904191616766469</c:v>
                </c:pt>
                <c:pt idx="15">
                  <c:v>0.88502994011976055</c:v>
                </c:pt>
                <c:pt idx="16">
                  <c:v>0.90538922155688628</c:v>
                </c:pt>
                <c:pt idx="17">
                  <c:v>0.90419161676646709</c:v>
                </c:pt>
                <c:pt idx="18">
                  <c:v>0.89461077844311376</c:v>
                </c:pt>
                <c:pt idx="19">
                  <c:v>0.90778443113772456</c:v>
                </c:pt>
                <c:pt idx="20">
                  <c:v>0.92694610778443121</c:v>
                </c:pt>
                <c:pt idx="21">
                  <c:v>0.93652694610778442</c:v>
                </c:pt>
                <c:pt idx="22">
                  <c:v>0.95688622754491026</c:v>
                </c:pt>
                <c:pt idx="23">
                  <c:v>0.94610778443113774</c:v>
                </c:pt>
                <c:pt idx="24">
                  <c:v>0.95209580838323349</c:v>
                </c:pt>
                <c:pt idx="25">
                  <c:v>0.95808383233532934</c:v>
                </c:pt>
                <c:pt idx="26">
                  <c:v>0.94131736526946119</c:v>
                </c:pt>
                <c:pt idx="27">
                  <c:v>0.96047904191616773</c:v>
                </c:pt>
                <c:pt idx="28">
                  <c:v>0.96886227544910186</c:v>
                </c:pt>
                <c:pt idx="29">
                  <c:v>0.98443113772455093</c:v>
                </c:pt>
                <c:pt idx="30">
                  <c:v>0.98323353293413185</c:v>
                </c:pt>
                <c:pt idx="31">
                  <c:v>0.99520958083832345</c:v>
                </c:pt>
                <c:pt idx="32">
                  <c:v>0.99041916167664679</c:v>
                </c:pt>
                <c:pt idx="33">
                  <c:v>0.99520958083832345</c:v>
                </c:pt>
                <c:pt idx="34">
                  <c:v>1.0059880239520957</c:v>
                </c:pt>
                <c:pt idx="35">
                  <c:v>0.98682634730538932</c:v>
                </c:pt>
                <c:pt idx="36">
                  <c:v>0.99281437125748506</c:v>
                </c:pt>
                <c:pt idx="37">
                  <c:v>1</c:v>
                </c:pt>
                <c:pt idx="38">
                  <c:v>1.0383233532934133</c:v>
                </c:pt>
                <c:pt idx="39">
                  <c:v>1.0407185628742515</c:v>
                </c:pt>
                <c:pt idx="40">
                  <c:v>1.0586826347305389</c:v>
                </c:pt>
                <c:pt idx="41">
                  <c:v>1.0646706586826349</c:v>
                </c:pt>
                <c:pt idx="42">
                  <c:v>1.0550898203592816</c:v>
                </c:pt>
                <c:pt idx="43">
                  <c:v>1.0610778443113773</c:v>
                </c:pt>
                <c:pt idx="44">
                  <c:v>1.0574850299401199</c:v>
                </c:pt>
                <c:pt idx="45">
                  <c:v>1.074251497005988</c:v>
                </c:pt>
                <c:pt idx="46">
                  <c:v>1.0814371257485031</c:v>
                </c:pt>
                <c:pt idx="47">
                  <c:v>1.0826347305389221</c:v>
                </c:pt>
                <c:pt idx="48">
                  <c:v>1.0934131736526946</c:v>
                </c:pt>
                <c:pt idx="49">
                  <c:v>1.1077844311377245</c:v>
                </c:pt>
                <c:pt idx="50">
                  <c:v>1.1089820359281437</c:v>
                </c:pt>
                <c:pt idx="51">
                  <c:v>1.0946107784431138</c:v>
                </c:pt>
                <c:pt idx="52">
                  <c:v>1.0898203592814371</c:v>
                </c:pt>
                <c:pt idx="53">
                  <c:v>1.0922155688622754</c:v>
                </c:pt>
                <c:pt idx="54">
                  <c:v>1.1041916167664672</c:v>
                </c:pt>
                <c:pt idx="55">
                  <c:v>1.1017964071856288</c:v>
                </c:pt>
                <c:pt idx="56">
                  <c:v>1.1017964071856288</c:v>
                </c:pt>
                <c:pt idx="57">
                  <c:v>1.0994011976047906</c:v>
                </c:pt>
                <c:pt idx="58">
                  <c:v>1.1125748502994013</c:v>
                </c:pt>
                <c:pt idx="59">
                  <c:v>1.125748502994012</c:v>
                </c:pt>
                <c:pt idx="60">
                  <c:v>1.1209580838323354</c:v>
                </c:pt>
                <c:pt idx="61">
                  <c:v>1.118562874251497</c:v>
                </c:pt>
                <c:pt idx="62">
                  <c:v>1.1101796407185629</c:v>
                </c:pt>
                <c:pt idx="63">
                  <c:v>1.1233532934131738</c:v>
                </c:pt>
                <c:pt idx="64">
                  <c:v>1.1532934131736527</c:v>
                </c:pt>
                <c:pt idx="65">
                  <c:v>1.1724550898203594</c:v>
                </c:pt>
                <c:pt idx="66">
                  <c:v>1.1688622754491018</c:v>
                </c:pt>
                <c:pt idx="67">
                  <c:v>1.1628742514970061</c:v>
                </c:pt>
                <c:pt idx="68">
                  <c:v>1.1760479041916168</c:v>
                </c:pt>
                <c:pt idx="69">
                  <c:v>1.1856287425149701</c:v>
                </c:pt>
                <c:pt idx="70">
                  <c:v>1.2071856287425151</c:v>
                </c:pt>
                <c:pt idx="71">
                  <c:v>1.221556886227545</c:v>
                </c:pt>
                <c:pt idx="72">
                  <c:v>1.2167664670658684</c:v>
                </c:pt>
                <c:pt idx="73">
                  <c:v>1.1904191616766469</c:v>
                </c:pt>
                <c:pt idx="74">
                  <c:v>1.170059880239521</c:v>
                </c:pt>
                <c:pt idx="75">
                  <c:v>1.1748502994011978</c:v>
                </c:pt>
                <c:pt idx="76">
                  <c:v>1.1688622754491018</c:v>
                </c:pt>
                <c:pt idx="77">
                  <c:v>1.2047904191616767</c:v>
                </c:pt>
                <c:pt idx="78">
                  <c:v>1.2191616766467068</c:v>
                </c:pt>
                <c:pt idx="79">
                  <c:v>1.2323353293413175</c:v>
                </c:pt>
              </c:numCache>
            </c:numRef>
          </c:val>
          <c:smooth val="0"/>
        </c:ser>
        <c:ser>
          <c:idx val="18"/>
          <c:order val="18"/>
          <c:tx>
            <c:strRef>
              <c:f>Sheet7!$U$11</c:f>
              <c:strCache>
                <c:ptCount val="1"/>
                <c:pt idx="0">
                  <c:v>Switzerland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Sheet7!$U$12:$U$91</c:f>
              <c:numCache>
                <c:formatCode>0.0%</c:formatCode>
                <c:ptCount val="80"/>
                <c:pt idx="22">
                  <c:v>0.86416061512174291</c:v>
                </c:pt>
                <c:pt idx="23">
                  <c:v>0.84536522853481422</c:v>
                </c:pt>
                <c:pt idx="24">
                  <c:v>0.84844083724903896</c:v>
                </c:pt>
                <c:pt idx="25">
                  <c:v>0.85894916702264001</c:v>
                </c:pt>
                <c:pt idx="26">
                  <c:v>0.85126014523707816</c:v>
                </c:pt>
                <c:pt idx="27">
                  <c:v>0.89918838103374632</c:v>
                </c:pt>
                <c:pt idx="28">
                  <c:v>0.89927381460914146</c:v>
                </c:pt>
                <c:pt idx="29">
                  <c:v>0.92242631354122173</c:v>
                </c:pt>
                <c:pt idx="30">
                  <c:v>0.92524562152926104</c:v>
                </c:pt>
                <c:pt idx="31">
                  <c:v>0.93079880392994452</c:v>
                </c:pt>
                <c:pt idx="32">
                  <c:v>0.93062793677915434</c:v>
                </c:pt>
                <c:pt idx="33">
                  <c:v>0.91815463477146519</c:v>
                </c:pt>
                <c:pt idx="34">
                  <c:v>0.92157197778727051</c:v>
                </c:pt>
                <c:pt idx="35">
                  <c:v>0.94455360956856049</c:v>
                </c:pt>
                <c:pt idx="36">
                  <c:v>0.9677915420760359</c:v>
                </c:pt>
                <c:pt idx="37">
                  <c:v>1</c:v>
                </c:pt>
                <c:pt idx="38">
                  <c:v>1.0239214011106366</c:v>
                </c:pt>
                <c:pt idx="39">
                  <c:v>1.0281930798803931</c:v>
                </c:pt>
                <c:pt idx="40">
                  <c:v>1.043229389149936</c:v>
                </c:pt>
                <c:pt idx="41">
                  <c:v>1.0629645450662111</c:v>
                </c:pt>
                <c:pt idx="42">
                  <c:v>1.0721913712088851</c:v>
                </c:pt>
                <c:pt idx="43">
                  <c:v>1.0485262708244341</c:v>
                </c:pt>
                <c:pt idx="44">
                  <c:v>1.0175993165313968</c:v>
                </c:pt>
                <c:pt idx="45">
                  <c:v>0.99222554463904322</c:v>
                </c:pt>
                <c:pt idx="46">
                  <c:v>0.96394703118325498</c:v>
                </c:pt>
                <c:pt idx="47">
                  <c:v>0.99974369927381457</c:v>
                </c:pt>
                <c:pt idx="48">
                  <c:v>0.97941050832977361</c:v>
                </c:pt>
                <c:pt idx="49">
                  <c:v>0.97351559162750967</c:v>
                </c:pt>
                <c:pt idx="50">
                  <c:v>0.97368645877829985</c:v>
                </c:pt>
                <c:pt idx="51">
                  <c:v>0.97479709525843661</c:v>
                </c:pt>
                <c:pt idx="52">
                  <c:v>0.98607432721059385</c:v>
                </c:pt>
                <c:pt idx="53">
                  <c:v>0.99683895771038022</c:v>
                </c:pt>
                <c:pt idx="54">
                  <c:v>1.0191371208885092</c:v>
                </c:pt>
                <c:pt idx="55">
                  <c:v>1.0228107646304998</c:v>
                </c:pt>
                <c:pt idx="56">
                  <c:v>1.0228961982058951</c:v>
                </c:pt>
                <c:pt idx="57">
                  <c:v>1.0230670653566851</c:v>
                </c:pt>
                <c:pt idx="58">
                  <c:v>1.0202477573686459</c:v>
                </c:pt>
                <c:pt idx="59">
                  <c:v>1.0603161042289619</c:v>
                </c:pt>
                <c:pt idx="60">
                  <c:v>1.0527979495941906</c:v>
                </c:pt>
                <c:pt idx="61">
                  <c:v>1.0639897479709526</c:v>
                </c:pt>
                <c:pt idx="62">
                  <c:v>1.1091841093549766</c:v>
                </c:pt>
                <c:pt idx="63">
                  <c:v>1.1165313968389576</c:v>
                </c:pt>
                <c:pt idx="64">
                  <c:v>1.1348996155489108</c:v>
                </c:pt>
                <c:pt idx="65">
                  <c:v>1.1630072618539087</c:v>
                </c:pt>
                <c:pt idx="66">
                  <c:v>1.196155489107219</c:v>
                </c:pt>
                <c:pt idx="67">
                  <c:v>1.2313541221700128</c:v>
                </c:pt>
                <c:pt idx="68">
                  <c:v>1.2528833831695858</c:v>
                </c:pt>
                <c:pt idx="69">
                  <c:v>1.2713370354549338</c:v>
                </c:pt>
                <c:pt idx="70">
                  <c:v>1.2529688167449808</c:v>
                </c:pt>
                <c:pt idx="71">
                  <c:v>1.3134557881247331</c:v>
                </c:pt>
                <c:pt idx="72">
                  <c:v>1.2583511319948739</c:v>
                </c:pt>
                <c:pt idx="73">
                  <c:v>1.196155489107219</c:v>
                </c:pt>
                <c:pt idx="74">
                  <c:v>1.139683895771038</c:v>
                </c:pt>
                <c:pt idx="75">
                  <c:v>1.1278086287911149</c:v>
                </c:pt>
                <c:pt idx="76">
                  <c:v>1.1728321230243486</c:v>
                </c:pt>
                <c:pt idx="77">
                  <c:v>1.1852199914566424</c:v>
                </c:pt>
                <c:pt idx="78">
                  <c:v>1.1999145664246051</c:v>
                </c:pt>
                <c:pt idx="79">
                  <c:v>1.2036736437419908</c:v>
                </c:pt>
              </c:numCache>
            </c:numRef>
          </c:val>
          <c:smooth val="0"/>
        </c:ser>
        <c:ser>
          <c:idx val="19"/>
          <c:order val="19"/>
          <c:tx>
            <c:strRef>
              <c:f>Sheet7!$V$11</c:f>
              <c:strCache>
                <c:ptCount val="1"/>
                <c:pt idx="0">
                  <c:v>Slovenia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Sheet7!$V$12:$V$91</c:f>
              <c:numCache>
                <c:formatCode>0.0%</c:formatCode>
                <c:ptCount val="80"/>
                <c:pt idx="30">
                  <c:v>0.93715277777777772</c:v>
                </c:pt>
                <c:pt idx="31">
                  <c:v>0.94872685185185179</c:v>
                </c:pt>
                <c:pt idx="32">
                  <c:v>0.91979166666666656</c:v>
                </c:pt>
                <c:pt idx="33">
                  <c:v>0.9707175925925926</c:v>
                </c:pt>
                <c:pt idx="34">
                  <c:v>0.90937500000000004</c:v>
                </c:pt>
                <c:pt idx="35">
                  <c:v>0.93287037037037046</c:v>
                </c:pt>
                <c:pt idx="36">
                  <c:v>0.91435185185185175</c:v>
                </c:pt>
                <c:pt idx="37">
                  <c:v>1</c:v>
                </c:pt>
                <c:pt idx="38">
                  <c:v>0.97418981481481481</c:v>
                </c:pt>
                <c:pt idx="39">
                  <c:v>1.0231481481481481</c:v>
                </c:pt>
                <c:pt idx="40">
                  <c:v>0.9707175925925926</c:v>
                </c:pt>
                <c:pt idx="41">
                  <c:v>1.0231481481481481</c:v>
                </c:pt>
                <c:pt idx="42">
                  <c:v>1.020486111111111</c:v>
                </c:pt>
                <c:pt idx="43">
                  <c:v>1.0413194444444445</c:v>
                </c:pt>
                <c:pt idx="44">
                  <c:v>0.99652777777777779</c:v>
                </c:pt>
                <c:pt idx="45">
                  <c:v>1.0489583333333332</c:v>
                </c:pt>
                <c:pt idx="46">
                  <c:v>1.0381944444444444</c:v>
                </c:pt>
                <c:pt idx="47">
                  <c:v>1.0663194444444444</c:v>
                </c:pt>
                <c:pt idx="48">
                  <c:v>1.037037037037037</c:v>
                </c:pt>
                <c:pt idx="49">
                  <c:v>1.0651620370370369</c:v>
                </c:pt>
                <c:pt idx="50">
                  <c:v>1.0462962962962963</c:v>
                </c:pt>
                <c:pt idx="51">
                  <c:v>1.0636574074074074</c:v>
                </c:pt>
                <c:pt idx="52">
                  <c:v>1.0385416666666667</c:v>
                </c:pt>
                <c:pt idx="53">
                  <c:v>1.1172453703703704</c:v>
                </c:pt>
                <c:pt idx="54">
                  <c:v>1.1072916666666666</c:v>
                </c:pt>
                <c:pt idx="55">
                  <c:v>1.125</c:v>
                </c:pt>
                <c:pt idx="56">
                  <c:v>1.09375</c:v>
                </c:pt>
                <c:pt idx="57">
                  <c:v>1.1473379629629628</c:v>
                </c:pt>
                <c:pt idx="58">
                  <c:v>1.102662037037037</c:v>
                </c:pt>
                <c:pt idx="59">
                  <c:v>1.1859953703703703</c:v>
                </c:pt>
                <c:pt idx="60">
                  <c:v>1.1281249999999998</c:v>
                </c:pt>
                <c:pt idx="61">
                  <c:v>1.2118055555555556</c:v>
                </c:pt>
                <c:pt idx="62">
                  <c:v>1.178587962962963</c:v>
                </c:pt>
                <c:pt idx="63">
                  <c:v>1.2265046296296296</c:v>
                </c:pt>
                <c:pt idx="64">
                  <c:v>1.1990740740740742</c:v>
                </c:pt>
                <c:pt idx="65">
                  <c:v>1.2890046296296296</c:v>
                </c:pt>
                <c:pt idx="66">
                  <c:v>1.2792824074074074</c:v>
                </c:pt>
                <c:pt idx="67">
                  <c:v>1.3186342592592593</c:v>
                </c:pt>
                <c:pt idx="68">
                  <c:v>1.2885416666666665</c:v>
                </c:pt>
                <c:pt idx="69">
                  <c:v>1.3568287037037037</c:v>
                </c:pt>
                <c:pt idx="70">
                  <c:v>1.3607638888888889</c:v>
                </c:pt>
                <c:pt idx="71">
                  <c:v>1.4290509259259259</c:v>
                </c:pt>
                <c:pt idx="72">
                  <c:v>1.3313657407407407</c:v>
                </c:pt>
                <c:pt idx="73">
                  <c:v>1.2526620370370369</c:v>
                </c:pt>
                <c:pt idx="74">
                  <c:v>1.1134259259259258</c:v>
                </c:pt>
                <c:pt idx="75">
                  <c:v>1.0775462962962963</c:v>
                </c:pt>
                <c:pt idx="76">
                  <c:v>1.0864583333333333</c:v>
                </c:pt>
                <c:pt idx="77">
                  <c:v>1.1640046296296296</c:v>
                </c:pt>
                <c:pt idx="78">
                  <c:v>1.1107638888888889</c:v>
                </c:pt>
                <c:pt idx="79">
                  <c:v>1.1994212962962962</c:v>
                </c:pt>
              </c:numCache>
            </c:numRef>
          </c:val>
          <c:smooth val="0"/>
        </c:ser>
        <c:ser>
          <c:idx val="20"/>
          <c:order val="20"/>
          <c:tx>
            <c:strRef>
              <c:f>Sheet7!$W$11</c:f>
              <c:strCache>
                <c:ptCount val="1"/>
                <c:pt idx="0">
                  <c:v>Netherlands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Sheet7!$W$12:$W$91</c:f>
              <c:numCache>
                <c:formatCode>0.0%</c:formatCode>
                <c:ptCount val="80"/>
                <c:pt idx="0">
                  <c:v>0.87451737451737455</c:v>
                </c:pt>
                <c:pt idx="1">
                  <c:v>0.88803088803088803</c:v>
                </c:pt>
                <c:pt idx="2">
                  <c:v>0.88746309334544637</c:v>
                </c:pt>
                <c:pt idx="3">
                  <c:v>0.8842834431069726</c:v>
                </c:pt>
                <c:pt idx="4">
                  <c:v>0.86611401317283665</c:v>
                </c:pt>
                <c:pt idx="5">
                  <c:v>0.89529866000454239</c:v>
                </c:pt>
                <c:pt idx="6">
                  <c:v>0.89586645468998405</c:v>
                </c:pt>
                <c:pt idx="7">
                  <c:v>0.88337497161026579</c:v>
                </c:pt>
                <c:pt idx="8">
                  <c:v>0.86543265955030668</c:v>
                </c:pt>
                <c:pt idx="9">
                  <c:v>0.88144446967976386</c:v>
                </c:pt>
                <c:pt idx="10">
                  <c:v>0.88212582330229394</c:v>
                </c:pt>
                <c:pt idx="11">
                  <c:v>0.85668862139450375</c:v>
                </c:pt>
                <c:pt idx="12">
                  <c:v>0.86452418805359976</c:v>
                </c:pt>
                <c:pt idx="13">
                  <c:v>0.88235294117647056</c:v>
                </c:pt>
                <c:pt idx="14">
                  <c:v>0.90972064501476269</c:v>
                </c:pt>
                <c:pt idx="15">
                  <c:v>0.90154440154440152</c:v>
                </c:pt>
                <c:pt idx="16">
                  <c:v>0.90620031796502376</c:v>
                </c:pt>
                <c:pt idx="17">
                  <c:v>0.93833749716102655</c:v>
                </c:pt>
                <c:pt idx="18">
                  <c:v>0.9158528276175335</c:v>
                </c:pt>
                <c:pt idx="19">
                  <c:v>0.90608675902793556</c:v>
                </c:pt>
                <c:pt idx="20">
                  <c:v>0.92050874403815586</c:v>
                </c:pt>
                <c:pt idx="21">
                  <c:v>0.93527140585964108</c:v>
                </c:pt>
                <c:pt idx="22">
                  <c:v>0.94719509425391768</c:v>
                </c:pt>
                <c:pt idx="23">
                  <c:v>0.93481717011128784</c:v>
                </c:pt>
                <c:pt idx="24">
                  <c:v>0.94583238700885763</c:v>
                </c:pt>
                <c:pt idx="25">
                  <c:v>0.93867817397229159</c:v>
                </c:pt>
                <c:pt idx="26">
                  <c:v>0.92050874403815586</c:v>
                </c:pt>
                <c:pt idx="27">
                  <c:v>0.93629343629343631</c:v>
                </c:pt>
                <c:pt idx="28">
                  <c:v>0.94571882807176921</c:v>
                </c:pt>
                <c:pt idx="29">
                  <c:v>0.94481035657506252</c:v>
                </c:pt>
                <c:pt idx="30">
                  <c:v>0.94696797637974106</c:v>
                </c:pt>
                <c:pt idx="31">
                  <c:v>0.95616625028389735</c:v>
                </c:pt>
                <c:pt idx="32">
                  <c:v>0.95775607540313423</c:v>
                </c:pt>
                <c:pt idx="33">
                  <c:v>0.95775607540313423</c:v>
                </c:pt>
                <c:pt idx="34">
                  <c:v>0.97229161935044295</c:v>
                </c:pt>
                <c:pt idx="35">
                  <c:v>0.97320009084714965</c:v>
                </c:pt>
                <c:pt idx="36">
                  <c:v>0.98716784010901659</c:v>
                </c:pt>
                <c:pt idx="37">
                  <c:v>1</c:v>
                </c:pt>
                <c:pt idx="38">
                  <c:v>1.0629116511469454</c:v>
                </c:pt>
                <c:pt idx="39">
                  <c:v>1.0746082216670452</c:v>
                </c:pt>
                <c:pt idx="40">
                  <c:v>1.083352259822848</c:v>
                </c:pt>
                <c:pt idx="41">
                  <c:v>1.0719963661140133</c:v>
                </c:pt>
                <c:pt idx="42">
                  <c:v>1.0693845105609812</c:v>
                </c:pt>
                <c:pt idx="43">
                  <c:v>1.1023166023166024</c:v>
                </c:pt>
                <c:pt idx="44">
                  <c:v>1.0875539404951169</c:v>
                </c:pt>
                <c:pt idx="45">
                  <c:v>1.0859641153758801</c:v>
                </c:pt>
                <c:pt idx="46">
                  <c:v>1.0625709743356804</c:v>
                </c:pt>
                <c:pt idx="47">
                  <c:v>1.1098114921644333</c:v>
                </c:pt>
                <c:pt idx="48">
                  <c:v>1.1151487622075857</c:v>
                </c:pt>
                <c:pt idx="49">
                  <c:v>1.1079945491710199</c:v>
                </c:pt>
                <c:pt idx="50">
                  <c:v>1.1064047240517829</c:v>
                </c:pt>
                <c:pt idx="51">
                  <c:v>1.0637065637065637</c:v>
                </c:pt>
                <c:pt idx="52">
                  <c:v>1.0773336361571655</c:v>
                </c:pt>
                <c:pt idx="53">
                  <c:v>1.0981149216443333</c:v>
                </c:pt>
                <c:pt idx="54">
                  <c:v>1.1310470133999546</c:v>
                </c:pt>
                <c:pt idx="55">
                  <c:v>1.1200317965023847</c:v>
                </c:pt>
                <c:pt idx="56">
                  <c:v>1.1370656370656369</c:v>
                </c:pt>
                <c:pt idx="57">
                  <c:v>1.1375198728139904</c:v>
                </c:pt>
                <c:pt idx="58">
                  <c:v>1.1219622984328865</c:v>
                </c:pt>
                <c:pt idx="59">
                  <c:v>1.1424029071087896</c:v>
                </c:pt>
                <c:pt idx="60">
                  <c:v>1.1333181921417215</c:v>
                </c:pt>
                <c:pt idx="61">
                  <c:v>1.1443334090392914</c:v>
                </c:pt>
                <c:pt idx="62">
                  <c:v>1.1654553713377243</c:v>
                </c:pt>
                <c:pt idx="63">
                  <c:v>1.1571655689302749</c:v>
                </c:pt>
                <c:pt idx="64">
                  <c:v>1.1443334090392914</c:v>
                </c:pt>
                <c:pt idx="65">
                  <c:v>1.1454689984101749</c:v>
                </c:pt>
                <c:pt idx="66">
                  <c:v>1.1291165114694528</c:v>
                </c:pt>
                <c:pt idx="67">
                  <c:v>1.1681807858278446</c:v>
                </c:pt>
                <c:pt idx="68">
                  <c:v>1.1844197138314785</c:v>
                </c:pt>
                <c:pt idx="69">
                  <c:v>1.2340449693390869</c:v>
                </c:pt>
                <c:pt idx="70">
                  <c:v>1.2113331819214173</c:v>
                </c:pt>
                <c:pt idx="71">
                  <c:v>1.2233704292527823</c:v>
                </c:pt>
                <c:pt idx="72">
                  <c:v>1.1961162843515785</c:v>
                </c:pt>
                <c:pt idx="73">
                  <c:v>1.1537588008176245</c:v>
                </c:pt>
                <c:pt idx="74">
                  <c:v>1.0984555984555984</c:v>
                </c:pt>
                <c:pt idx="75">
                  <c:v>1.076538723597547</c:v>
                </c:pt>
                <c:pt idx="76">
                  <c:v>1.1177606177606179</c:v>
                </c:pt>
                <c:pt idx="77">
                  <c:v>1.1389961389961389</c:v>
                </c:pt>
                <c:pt idx="78">
                  <c:v>1.1745400863047923</c:v>
                </c:pt>
                <c:pt idx="79">
                  <c:v>1.1889620713150124</c:v>
                </c:pt>
              </c:numCache>
            </c:numRef>
          </c:val>
          <c:smooth val="0"/>
        </c:ser>
        <c:ser>
          <c:idx val="21"/>
          <c:order val="21"/>
          <c:tx>
            <c:strRef>
              <c:f>Sheet7!$X$11</c:f>
              <c:strCache>
                <c:ptCount val="1"/>
                <c:pt idx="0">
                  <c:v>Finland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Sheet7!$X$12:$X$91</c:f>
              <c:numCache>
                <c:formatCode>0.0%</c:formatCode>
                <c:ptCount val="80"/>
                <c:pt idx="0">
                  <c:v>0.69882352941176473</c:v>
                </c:pt>
                <c:pt idx="1">
                  <c:v>0.69294117647058828</c:v>
                </c:pt>
                <c:pt idx="2">
                  <c:v>0.66941176470588237</c:v>
                </c:pt>
                <c:pt idx="3">
                  <c:v>0.63764705882352946</c:v>
                </c:pt>
                <c:pt idx="4">
                  <c:v>0.64352941176470591</c:v>
                </c:pt>
                <c:pt idx="5">
                  <c:v>0.63411764705882356</c:v>
                </c:pt>
                <c:pt idx="6">
                  <c:v>0.6470588235294118</c:v>
                </c:pt>
                <c:pt idx="7">
                  <c:v>0.64823529411764702</c:v>
                </c:pt>
                <c:pt idx="8">
                  <c:v>0.64823529411764702</c:v>
                </c:pt>
                <c:pt idx="9">
                  <c:v>0.6552941176470588</c:v>
                </c:pt>
                <c:pt idx="10">
                  <c:v>0.66117647058823537</c:v>
                </c:pt>
                <c:pt idx="11">
                  <c:v>0.67176470588235293</c:v>
                </c:pt>
                <c:pt idx="12">
                  <c:v>0.69176470588235295</c:v>
                </c:pt>
                <c:pt idx="13">
                  <c:v>0.7129411764705883</c:v>
                </c:pt>
                <c:pt idx="14">
                  <c:v>0.72823529411764709</c:v>
                </c:pt>
                <c:pt idx="15">
                  <c:v>0.75411764705882367</c:v>
                </c:pt>
                <c:pt idx="16">
                  <c:v>0.77411764705882347</c:v>
                </c:pt>
                <c:pt idx="17">
                  <c:v>0.79411764705882348</c:v>
                </c:pt>
                <c:pt idx="18">
                  <c:v>0.79411764705882348</c:v>
                </c:pt>
                <c:pt idx="19">
                  <c:v>0.77999999999999992</c:v>
                </c:pt>
                <c:pt idx="20">
                  <c:v>0.78470588235294125</c:v>
                </c:pt>
                <c:pt idx="21">
                  <c:v>0.77411764705882347</c:v>
                </c:pt>
                <c:pt idx="22">
                  <c:v>0.78941176470588248</c:v>
                </c:pt>
                <c:pt idx="23">
                  <c:v>0.79529411764705893</c:v>
                </c:pt>
                <c:pt idx="24">
                  <c:v>0.81411764705882361</c:v>
                </c:pt>
                <c:pt idx="25">
                  <c:v>0.8294117647058824</c:v>
                </c:pt>
                <c:pt idx="26">
                  <c:v>0.83764705882352941</c:v>
                </c:pt>
                <c:pt idx="27">
                  <c:v>0.86588235294117655</c:v>
                </c:pt>
                <c:pt idx="28">
                  <c:v>0.87882352941176478</c:v>
                </c:pt>
                <c:pt idx="29">
                  <c:v>0.90941176470588247</c:v>
                </c:pt>
                <c:pt idx="30">
                  <c:v>0.92117647058823537</c:v>
                </c:pt>
                <c:pt idx="31">
                  <c:v>0.94705882352941173</c:v>
                </c:pt>
                <c:pt idx="32">
                  <c:v>0.93647058823529417</c:v>
                </c:pt>
                <c:pt idx="33">
                  <c:v>0.93058823529411772</c:v>
                </c:pt>
                <c:pt idx="34">
                  <c:v>0.96588235294117653</c:v>
                </c:pt>
                <c:pt idx="35">
                  <c:v>0.97058823529411764</c:v>
                </c:pt>
                <c:pt idx="36">
                  <c:v>0.97529411764705887</c:v>
                </c:pt>
                <c:pt idx="37">
                  <c:v>1</c:v>
                </c:pt>
                <c:pt idx="38">
                  <c:v>1.0211764705882354</c:v>
                </c:pt>
                <c:pt idx="39">
                  <c:v>1.0611764705882354</c:v>
                </c:pt>
                <c:pt idx="40">
                  <c:v>1.0823529411764705</c:v>
                </c:pt>
                <c:pt idx="41">
                  <c:v>1.115294117647059</c:v>
                </c:pt>
                <c:pt idx="42">
                  <c:v>1.1035294117647061</c:v>
                </c:pt>
                <c:pt idx="43">
                  <c:v>1.0611764705882354</c:v>
                </c:pt>
                <c:pt idx="44">
                  <c:v>1.0705882352941176</c:v>
                </c:pt>
                <c:pt idx="45">
                  <c:v>1.0658823529411765</c:v>
                </c:pt>
                <c:pt idx="46">
                  <c:v>1.08</c:v>
                </c:pt>
                <c:pt idx="47">
                  <c:v>1.1000000000000001</c:v>
                </c:pt>
                <c:pt idx="48">
                  <c:v>1.1035294117647061</c:v>
                </c:pt>
                <c:pt idx="49">
                  <c:v>1.1200000000000001</c:v>
                </c:pt>
                <c:pt idx="50">
                  <c:v>1.108235294117647</c:v>
                </c:pt>
                <c:pt idx="51">
                  <c:v>1.1023529411764705</c:v>
                </c:pt>
                <c:pt idx="52">
                  <c:v>1.111764705882353</c:v>
                </c:pt>
                <c:pt idx="53">
                  <c:v>1.1200000000000001</c:v>
                </c:pt>
                <c:pt idx="54">
                  <c:v>1.1376470588235295</c:v>
                </c:pt>
                <c:pt idx="55">
                  <c:v>1.1611764705882353</c:v>
                </c:pt>
                <c:pt idx="56">
                  <c:v>1.1729411764705884</c:v>
                </c:pt>
                <c:pt idx="57">
                  <c:v>1.203529411764706</c:v>
                </c:pt>
                <c:pt idx="58">
                  <c:v>1.1788235294117648</c:v>
                </c:pt>
                <c:pt idx="59">
                  <c:v>1.1188235294117648</c:v>
                </c:pt>
                <c:pt idx="60">
                  <c:v>1.1705882352941177</c:v>
                </c:pt>
                <c:pt idx="61">
                  <c:v>1.2305882352941178</c:v>
                </c:pt>
                <c:pt idx="62">
                  <c:v>1.2517647058823531</c:v>
                </c:pt>
                <c:pt idx="63">
                  <c:v>1.3011764705882354</c:v>
                </c:pt>
                <c:pt idx="64">
                  <c:v>1.3152941176470589</c:v>
                </c:pt>
                <c:pt idx="65">
                  <c:v>1.2941176470588236</c:v>
                </c:pt>
                <c:pt idx="66">
                  <c:v>1.32</c:v>
                </c:pt>
                <c:pt idx="67">
                  <c:v>1.3352941176470587</c:v>
                </c:pt>
                <c:pt idx="68">
                  <c:v>1.3576470588235294</c:v>
                </c:pt>
                <c:pt idx="69">
                  <c:v>1.3800000000000001</c:v>
                </c:pt>
                <c:pt idx="70">
                  <c:v>1.3800000000000001</c:v>
                </c:pt>
                <c:pt idx="71">
                  <c:v>1.3741176470588237</c:v>
                </c:pt>
                <c:pt idx="72">
                  <c:v>1.3823529411764706</c:v>
                </c:pt>
                <c:pt idx="73">
                  <c:v>1.2952941176470589</c:v>
                </c:pt>
                <c:pt idx="74">
                  <c:v>1.0776470588235294</c:v>
                </c:pt>
                <c:pt idx="75">
                  <c:v>1.0482352941176472</c:v>
                </c:pt>
                <c:pt idx="76">
                  <c:v>1.0741176470588236</c:v>
                </c:pt>
                <c:pt idx="77">
                  <c:v>1.095294117647059</c:v>
                </c:pt>
                <c:pt idx="78">
                  <c:v>1.1141176470588237</c:v>
                </c:pt>
                <c:pt idx="79">
                  <c:v>1.1741176470588237</c:v>
                </c:pt>
              </c:numCache>
            </c:numRef>
          </c:val>
          <c:smooth val="0"/>
        </c:ser>
        <c:ser>
          <c:idx val="22"/>
          <c:order val="22"/>
          <c:tx>
            <c:strRef>
              <c:f>Sheet7!$Y$11</c:f>
              <c:strCache>
                <c:ptCount val="1"/>
                <c:pt idx="0">
                  <c:v>Mexico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Sheet7!$Y$12:$Y$91</c:f>
              <c:numCache>
                <c:formatCode>0.0%</c:formatCode>
                <c:ptCount val="80"/>
                <c:pt idx="10">
                  <c:v>0.78446089867126489</c:v>
                </c:pt>
                <c:pt idx="11">
                  <c:v>0.77989654123136221</c:v>
                </c:pt>
                <c:pt idx="12">
                  <c:v>0.77046353585556349</c:v>
                </c:pt>
                <c:pt idx="13">
                  <c:v>0.7796936809006999</c:v>
                </c:pt>
                <c:pt idx="14">
                  <c:v>0.80312404909220003</c:v>
                </c:pt>
                <c:pt idx="15">
                  <c:v>0.82026574703316768</c:v>
                </c:pt>
                <c:pt idx="16">
                  <c:v>0.82472867430773911</c:v>
                </c:pt>
                <c:pt idx="17">
                  <c:v>0.81803428339588191</c:v>
                </c:pt>
                <c:pt idx="18">
                  <c:v>0.76549345775433608</c:v>
                </c:pt>
                <c:pt idx="19">
                  <c:v>0.72979003955776445</c:v>
                </c:pt>
                <c:pt idx="20">
                  <c:v>0.7365858606349529</c:v>
                </c:pt>
                <c:pt idx="21">
                  <c:v>0.75119180444264122</c:v>
                </c:pt>
                <c:pt idx="22">
                  <c:v>0.79318389288974545</c:v>
                </c:pt>
                <c:pt idx="23">
                  <c:v>0.80789126686276502</c:v>
                </c:pt>
                <c:pt idx="24">
                  <c:v>0.82067146769449228</c:v>
                </c:pt>
                <c:pt idx="25">
                  <c:v>0.8469418805152652</c:v>
                </c:pt>
                <c:pt idx="26">
                  <c:v>0.864185008621564</c:v>
                </c:pt>
                <c:pt idx="27">
                  <c:v>0.89228116441829797</c:v>
                </c:pt>
                <c:pt idx="28">
                  <c:v>0.91490009128714878</c:v>
                </c:pt>
                <c:pt idx="29">
                  <c:v>0.92828887311086306</c:v>
                </c:pt>
                <c:pt idx="30">
                  <c:v>0.94573486154782427</c:v>
                </c:pt>
                <c:pt idx="31">
                  <c:v>0.95293640328633733</c:v>
                </c:pt>
                <c:pt idx="32">
                  <c:v>0.95638502890759713</c:v>
                </c:pt>
                <c:pt idx="33">
                  <c:v>0.96500659296074653</c:v>
                </c:pt>
                <c:pt idx="34">
                  <c:v>0.97717821280048689</c:v>
                </c:pt>
                <c:pt idx="35">
                  <c:v>0.97819251445379851</c:v>
                </c:pt>
                <c:pt idx="36">
                  <c:v>0.98742265949893504</c:v>
                </c:pt>
                <c:pt idx="37">
                  <c:v>1</c:v>
                </c:pt>
                <c:pt idx="38">
                  <c:v>1.0247489603408053</c:v>
                </c:pt>
                <c:pt idx="39">
                  <c:v>1.0420935186124354</c:v>
                </c:pt>
                <c:pt idx="40">
                  <c:v>1.0474693173749872</c:v>
                </c:pt>
                <c:pt idx="41">
                  <c:v>1.03296480373263</c:v>
                </c:pt>
                <c:pt idx="42">
                  <c:v>1.0167359772796429</c:v>
                </c:pt>
                <c:pt idx="43">
                  <c:v>1.0032457652905973</c:v>
                </c:pt>
                <c:pt idx="44">
                  <c:v>1.0148088041383507</c:v>
                </c:pt>
                <c:pt idx="45">
                  <c:v>1.006592960746526</c:v>
                </c:pt>
                <c:pt idx="46">
                  <c:v>0.99969570950400644</c:v>
                </c:pt>
                <c:pt idx="47">
                  <c:v>1.0066943909118571</c:v>
                </c:pt>
                <c:pt idx="48">
                  <c:v>1.0111573181864286</c:v>
                </c:pt>
                <c:pt idx="49">
                  <c:v>1.012577340501065</c:v>
                </c:pt>
                <c:pt idx="50">
                  <c:v>1.0200831727355717</c:v>
                </c:pt>
                <c:pt idx="51">
                  <c:v>1.0139973628157013</c:v>
                </c:pt>
                <c:pt idx="52">
                  <c:v>1.0058829495892079</c:v>
                </c:pt>
                <c:pt idx="53">
                  <c:v>1.0198803124049092</c:v>
                </c:pt>
                <c:pt idx="54">
                  <c:v>1.0380363119991887</c:v>
                </c:pt>
                <c:pt idx="55">
                  <c:v>1.0445278425803834</c:v>
                </c:pt>
                <c:pt idx="56">
                  <c:v>1.0534536971295263</c:v>
                </c:pt>
                <c:pt idx="57">
                  <c:v>1.0633938533319809</c:v>
                </c:pt>
                <c:pt idx="58">
                  <c:v>1.0689725124251952</c:v>
                </c:pt>
                <c:pt idx="59">
                  <c:v>1.0750583223450654</c:v>
                </c:pt>
                <c:pt idx="60">
                  <c:v>1.079622679784968</c:v>
                </c:pt>
                <c:pt idx="61">
                  <c:v>1.107718835581702</c:v>
                </c:pt>
                <c:pt idx="62">
                  <c:v>1.1370321533624099</c:v>
                </c:pt>
                <c:pt idx="63">
                  <c:v>1.1510295161781114</c:v>
                </c:pt>
                <c:pt idx="64">
                  <c:v>1.1452479967542346</c:v>
                </c:pt>
                <c:pt idx="65">
                  <c:v>1.1481894715488385</c:v>
                </c:pt>
                <c:pt idx="66">
                  <c:v>1.1620854041992088</c:v>
                </c:pt>
                <c:pt idx="67">
                  <c:v>1.1707069682523583</c:v>
                </c:pt>
                <c:pt idx="68">
                  <c:v>1.1716198397403388</c:v>
                </c:pt>
                <c:pt idx="69">
                  <c:v>1.1614768232072219</c:v>
                </c:pt>
                <c:pt idx="70">
                  <c:v>1.177705649660209</c:v>
                </c:pt>
                <c:pt idx="71">
                  <c:v>1.1715184095750075</c:v>
                </c:pt>
                <c:pt idx="72">
                  <c:v>1.1509280860127802</c:v>
                </c:pt>
                <c:pt idx="73">
                  <c:v>1.1248605335226696</c:v>
                </c:pt>
                <c:pt idx="74">
                  <c:v>1.0644081549852926</c:v>
                </c:pt>
                <c:pt idx="75">
                  <c:v>1.0602495182067146</c:v>
                </c:pt>
                <c:pt idx="76">
                  <c:v>1.0751597525103966</c:v>
                </c:pt>
                <c:pt idx="77">
                  <c:v>1.1028501876458059</c:v>
                </c:pt>
                <c:pt idx="78">
                  <c:v>1.1254691145146567</c:v>
                </c:pt>
                <c:pt idx="79">
                  <c:v>1.1403793488183387</c:v>
                </c:pt>
              </c:numCache>
            </c:numRef>
          </c:val>
          <c:smooth val="0"/>
        </c:ser>
        <c:ser>
          <c:idx val="23"/>
          <c:order val="23"/>
          <c:tx>
            <c:strRef>
              <c:f>Sheet7!$Z$11</c:f>
              <c:strCache>
                <c:ptCount val="1"/>
                <c:pt idx="0">
                  <c:v>Germany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Sheet7!$Z$12:$Z$91</c:f>
              <c:numCache>
                <c:formatCode>0.0%</c:formatCode>
                <c:ptCount val="80"/>
                <c:pt idx="0">
                  <c:v>0.93211206896551713</c:v>
                </c:pt>
                <c:pt idx="1">
                  <c:v>0.94288793103448265</c:v>
                </c:pt>
                <c:pt idx="2">
                  <c:v>0.98060344827586199</c:v>
                </c:pt>
                <c:pt idx="3">
                  <c:v>0.96767241379310343</c:v>
                </c:pt>
                <c:pt idx="4">
                  <c:v>0.95043103448275856</c:v>
                </c:pt>
                <c:pt idx="5">
                  <c:v>0.96874999999999989</c:v>
                </c:pt>
                <c:pt idx="6">
                  <c:v>0.98706896551724133</c:v>
                </c:pt>
                <c:pt idx="7">
                  <c:v>0.9644396551724137</c:v>
                </c:pt>
                <c:pt idx="8">
                  <c:v>0.93965517241379304</c:v>
                </c:pt>
                <c:pt idx="9">
                  <c:v>0.92456896551724144</c:v>
                </c:pt>
                <c:pt idx="10">
                  <c:v>0.89870689655172409</c:v>
                </c:pt>
                <c:pt idx="11">
                  <c:v>0.88577586206896541</c:v>
                </c:pt>
                <c:pt idx="12">
                  <c:v>0.8868534482758621</c:v>
                </c:pt>
                <c:pt idx="13">
                  <c:v>0.89331896551724133</c:v>
                </c:pt>
                <c:pt idx="14">
                  <c:v>0.90625</c:v>
                </c:pt>
                <c:pt idx="15">
                  <c:v>0.91810344827586199</c:v>
                </c:pt>
                <c:pt idx="16">
                  <c:v>0.92025862068965514</c:v>
                </c:pt>
                <c:pt idx="17">
                  <c:v>0.94719827586206895</c:v>
                </c:pt>
                <c:pt idx="18">
                  <c:v>0.93426724137931028</c:v>
                </c:pt>
                <c:pt idx="19">
                  <c:v>0.93965517241379304</c:v>
                </c:pt>
                <c:pt idx="20">
                  <c:v>0.9299568965517242</c:v>
                </c:pt>
                <c:pt idx="21">
                  <c:v>0.91810344827586199</c:v>
                </c:pt>
                <c:pt idx="22">
                  <c:v>0.90301724137931039</c:v>
                </c:pt>
                <c:pt idx="23">
                  <c:v>0.92672413793103436</c:v>
                </c:pt>
                <c:pt idx="24">
                  <c:v>0.93318965517241381</c:v>
                </c:pt>
                <c:pt idx="25">
                  <c:v>0.93426724137931028</c:v>
                </c:pt>
                <c:pt idx="26">
                  <c:v>0.92780172413793105</c:v>
                </c:pt>
                <c:pt idx="27">
                  <c:v>0.94288793103448265</c:v>
                </c:pt>
                <c:pt idx="28">
                  <c:v>0.95043103448275856</c:v>
                </c:pt>
                <c:pt idx="29">
                  <c:v>0.96336206896551724</c:v>
                </c:pt>
                <c:pt idx="30">
                  <c:v>0.97737068965517238</c:v>
                </c:pt>
                <c:pt idx="31">
                  <c:v>0.97737068965517238</c:v>
                </c:pt>
                <c:pt idx="32">
                  <c:v>0.98060344827586199</c:v>
                </c:pt>
                <c:pt idx="33">
                  <c:v>0.96551724137931028</c:v>
                </c:pt>
                <c:pt idx="34">
                  <c:v>0.97090517241379304</c:v>
                </c:pt>
                <c:pt idx="35">
                  <c:v>0.97844827586206895</c:v>
                </c:pt>
                <c:pt idx="36">
                  <c:v>0.99137931034482751</c:v>
                </c:pt>
                <c:pt idx="37">
                  <c:v>1</c:v>
                </c:pt>
                <c:pt idx="38">
                  <c:v>1.0064655172413792</c:v>
                </c:pt>
                <c:pt idx="39">
                  <c:v>1.0301724137931034</c:v>
                </c:pt>
                <c:pt idx="40">
                  <c:v>1.045258620689655</c:v>
                </c:pt>
                <c:pt idx="41">
                  <c:v>1.0474137931034482</c:v>
                </c:pt>
                <c:pt idx="42">
                  <c:v>1.0506465517241379</c:v>
                </c:pt>
                <c:pt idx="43">
                  <c:v>1.0344827586206895</c:v>
                </c:pt>
                <c:pt idx="44">
                  <c:v>1.0269396551724137</c:v>
                </c:pt>
                <c:pt idx="45">
                  <c:v>1.0075431034482758</c:v>
                </c:pt>
                <c:pt idx="46">
                  <c:v>1.0107758620689655</c:v>
                </c:pt>
                <c:pt idx="47">
                  <c:v>1.0161637931034482</c:v>
                </c:pt>
                <c:pt idx="48">
                  <c:v>1.021551724137931</c:v>
                </c:pt>
                <c:pt idx="49">
                  <c:v>1.0161637931034482</c:v>
                </c:pt>
                <c:pt idx="50">
                  <c:v>1.0193965517241379</c:v>
                </c:pt>
                <c:pt idx="51">
                  <c:v>1.0118534482758621</c:v>
                </c:pt>
                <c:pt idx="52">
                  <c:v>1.009698275862069</c:v>
                </c:pt>
                <c:pt idx="53">
                  <c:v>1.03125</c:v>
                </c:pt>
                <c:pt idx="54">
                  <c:v>1.0334051724137929</c:v>
                </c:pt>
                <c:pt idx="55">
                  <c:v>1.0463362068965516</c:v>
                </c:pt>
                <c:pt idx="56">
                  <c:v>1.0484913793103448</c:v>
                </c:pt>
                <c:pt idx="57">
                  <c:v>1.0441810344827585</c:v>
                </c:pt>
                <c:pt idx="58">
                  <c:v>1.0528017241379308</c:v>
                </c:pt>
                <c:pt idx="59">
                  <c:v>1.0646551724137931</c:v>
                </c:pt>
                <c:pt idx="60">
                  <c:v>1.0786637931034482</c:v>
                </c:pt>
                <c:pt idx="61">
                  <c:v>1.0980603448275861</c:v>
                </c:pt>
                <c:pt idx="62">
                  <c:v>1.0991379310344827</c:v>
                </c:pt>
                <c:pt idx="63">
                  <c:v>1.1271551724137931</c:v>
                </c:pt>
                <c:pt idx="64">
                  <c:v>1.1508620689655171</c:v>
                </c:pt>
                <c:pt idx="65">
                  <c:v>1.1637931034482758</c:v>
                </c:pt>
                <c:pt idx="66">
                  <c:v>1.1842672413793103</c:v>
                </c:pt>
                <c:pt idx="67">
                  <c:v>1.1896551724137929</c:v>
                </c:pt>
                <c:pt idx="68">
                  <c:v>1.2122844827586206</c:v>
                </c:pt>
                <c:pt idx="69">
                  <c:v>1.2230603448275861</c:v>
                </c:pt>
                <c:pt idx="70">
                  <c:v>1.2413793103448274</c:v>
                </c:pt>
                <c:pt idx="71">
                  <c:v>1.2230603448275861</c:v>
                </c:pt>
                <c:pt idx="72">
                  <c:v>1.211206896551724</c:v>
                </c:pt>
                <c:pt idx="73">
                  <c:v>1.1325431034482758</c:v>
                </c:pt>
                <c:pt idx="74">
                  <c:v>0.99892241379310331</c:v>
                </c:pt>
                <c:pt idx="75">
                  <c:v>0.99353448275862055</c:v>
                </c:pt>
                <c:pt idx="76">
                  <c:v>1.0290948275862069</c:v>
                </c:pt>
                <c:pt idx="77">
                  <c:v>1.0420258620689655</c:v>
                </c:pt>
                <c:pt idx="78">
                  <c:v>1.0592672413793103</c:v>
                </c:pt>
                <c:pt idx="79">
                  <c:v>1.1163793103448276</c:v>
                </c:pt>
              </c:numCache>
            </c:numRef>
          </c:val>
          <c:smooth val="0"/>
        </c:ser>
        <c:ser>
          <c:idx val="24"/>
          <c:order val="24"/>
          <c:tx>
            <c:strRef>
              <c:f>Sheet7!$AA$11</c:f>
              <c:strCache>
                <c:ptCount val="1"/>
                <c:pt idx="0">
                  <c:v>Cyprus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Sheet7!$AA$12:$AA$91</c:f>
              <c:numCache>
                <c:formatCode>0.0%</c:formatCode>
                <c:ptCount val="80"/>
                <c:pt idx="34">
                  <c:v>0.92026541934080286</c:v>
                </c:pt>
                <c:pt idx="35">
                  <c:v>1.0077232677036876</c:v>
                </c:pt>
                <c:pt idx="36">
                  <c:v>0.99412596540846287</c:v>
                </c:pt>
                <c:pt idx="37">
                  <c:v>1</c:v>
                </c:pt>
                <c:pt idx="38">
                  <c:v>0.98890460132709657</c:v>
                </c:pt>
                <c:pt idx="39">
                  <c:v>1.0764712281083433</c:v>
                </c:pt>
                <c:pt idx="40">
                  <c:v>1.0314369629065594</c:v>
                </c:pt>
                <c:pt idx="41">
                  <c:v>1.0201240073969324</c:v>
                </c:pt>
                <c:pt idx="42">
                  <c:v>0.9766126400522136</c:v>
                </c:pt>
                <c:pt idx="43">
                  <c:v>1.0764712281083433</c:v>
                </c:pt>
                <c:pt idx="44">
                  <c:v>1.0630914826498423</c:v>
                </c:pt>
                <c:pt idx="45">
                  <c:v>1.0777765691286847</c:v>
                </c:pt>
                <c:pt idx="46">
                  <c:v>1.0002175568367235</c:v>
                </c:pt>
                <c:pt idx="47">
                  <c:v>1.1457630806048078</c:v>
                </c:pt>
                <c:pt idx="48">
                  <c:v>1.1056238442293049</c:v>
                </c:pt>
                <c:pt idx="49">
                  <c:v>1.1073642989230936</c:v>
                </c:pt>
                <c:pt idx="50">
                  <c:v>1.0506907429565975</c:v>
                </c:pt>
                <c:pt idx="51">
                  <c:v>1.1351027956053519</c:v>
                </c:pt>
                <c:pt idx="52">
                  <c:v>1.1237898400957249</c:v>
                </c:pt>
                <c:pt idx="53">
                  <c:v>1.1323833351463071</c:v>
                </c:pt>
                <c:pt idx="54">
                  <c:v>1.0870227346894377</c:v>
                </c:pt>
                <c:pt idx="55">
                  <c:v>1.1526161209616013</c:v>
                </c:pt>
                <c:pt idx="56">
                  <c:v>1.1275970847383878</c:v>
                </c:pt>
                <c:pt idx="57">
                  <c:v>1.1615359512672685</c:v>
                </c:pt>
                <c:pt idx="58">
                  <c:v>1.0795170238224736</c:v>
                </c:pt>
                <c:pt idx="59">
                  <c:v>1.1567497008593495</c:v>
                </c:pt>
                <c:pt idx="60">
                  <c:v>1.15435657565539</c:v>
                </c:pt>
                <c:pt idx="61">
                  <c:v>1.1728489067768955</c:v>
                </c:pt>
                <c:pt idx="62">
                  <c:v>1.076036114434896</c:v>
                </c:pt>
                <c:pt idx="63">
                  <c:v>1.1604481670836506</c:v>
                </c:pt>
                <c:pt idx="64">
                  <c:v>1.1680626563689762</c:v>
                </c:pt>
                <c:pt idx="65">
                  <c:v>1.1972152724899379</c:v>
                </c:pt>
                <c:pt idx="66">
                  <c:v>1.0976830196888936</c:v>
                </c:pt>
                <c:pt idx="67">
                  <c:v>1.1892744479495267</c:v>
                </c:pt>
                <c:pt idx="68">
                  <c:v>1.2140759273360164</c:v>
                </c:pt>
                <c:pt idx="69">
                  <c:v>1.2459480039160231</c:v>
                </c:pt>
                <c:pt idx="70">
                  <c:v>1.1258566300445991</c:v>
                </c:pt>
                <c:pt idx="71">
                  <c:v>1.2226694223865984</c:v>
                </c:pt>
                <c:pt idx="72">
                  <c:v>1.1954748177961492</c:v>
                </c:pt>
                <c:pt idx="73">
                  <c:v>1.182747742847819</c:v>
                </c:pt>
                <c:pt idx="74">
                  <c:v>1.0268682693353639</c:v>
                </c:pt>
                <c:pt idx="75">
                  <c:v>1.1059501794843902</c:v>
                </c:pt>
                <c:pt idx="76">
                  <c:v>1.1215054933101274</c:v>
                </c:pt>
                <c:pt idx="77">
                  <c:v>1.113564668769716</c:v>
                </c:pt>
                <c:pt idx="78">
                  <c:v>1.0200152289785704</c:v>
                </c:pt>
                <c:pt idx="79">
                  <c:v>1.0918089850973567</c:v>
                </c:pt>
              </c:numCache>
            </c:numRef>
          </c:val>
          <c:smooth val="0"/>
        </c:ser>
        <c:ser>
          <c:idx val="25"/>
          <c:order val="25"/>
          <c:tx>
            <c:strRef>
              <c:f>Sheet7!$AB$11</c:f>
              <c:strCache>
                <c:ptCount val="1"/>
                <c:pt idx="0">
                  <c:v>China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Sheet7!$AB$12:$AB$91</c:f>
              <c:numCache>
                <c:formatCode>0.0%</c:formatCode>
                <c:ptCount val="80"/>
                <c:pt idx="0">
                  <c:v>0.97335320972701012</c:v>
                </c:pt>
                <c:pt idx="1">
                  <c:v>1.043790179819249</c:v>
                </c:pt>
                <c:pt idx="2">
                  <c:v>1.0670828286592751</c:v>
                </c:pt>
                <c:pt idx="3">
                  <c:v>1.0279511786080313</c:v>
                </c:pt>
                <c:pt idx="4">
                  <c:v>1.0413677443398863</c:v>
                </c:pt>
                <c:pt idx="5">
                  <c:v>1.0074536476288083</c:v>
                </c:pt>
                <c:pt idx="6">
                  <c:v>1.0751886704556042</c:v>
                </c:pt>
                <c:pt idx="7">
                  <c:v>1.0751886704556042</c:v>
                </c:pt>
                <c:pt idx="8">
                  <c:v>1.1009969253703531</c:v>
                </c:pt>
                <c:pt idx="9">
                  <c:v>1.1404080872076774</c:v>
                </c:pt>
                <c:pt idx="10">
                  <c:v>1.1115252026460449</c:v>
                </c:pt>
                <c:pt idx="11">
                  <c:v>1.1457188111432033</c:v>
                </c:pt>
                <c:pt idx="12">
                  <c:v>1.1065871610919593</c:v>
                </c:pt>
                <c:pt idx="13">
                  <c:v>1.1012764371564334</c:v>
                </c:pt>
                <c:pt idx="14">
                  <c:v>1.0779837883164074</c:v>
                </c:pt>
                <c:pt idx="15">
                  <c:v>1.0854374359452157</c:v>
                </c:pt>
                <c:pt idx="16">
                  <c:v>1.1376129693468742</c:v>
                </c:pt>
                <c:pt idx="17">
                  <c:v>1.1378924811329545</c:v>
                </c:pt>
                <c:pt idx="18">
                  <c:v>1.0661511227056741</c:v>
                </c:pt>
                <c:pt idx="19">
                  <c:v>1.0633560048448709</c:v>
                </c:pt>
                <c:pt idx="20">
                  <c:v>1.0460262741078916</c:v>
                </c:pt>
                <c:pt idx="21">
                  <c:v>1.0556228454299823</c:v>
                </c:pt>
                <c:pt idx="22">
                  <c:v>1.0600018634119073</c:v>
                </c:pt>
                <c:pt idx="23">
                  <c:v>1.0577657691232647</c:v>
                </c:pt>
                <c:pt idx="24">
                  <c:v>1.0450945681542905</c:v>
                </c:pt>
                <c:pt idx="25">
                  <c:v>1.0581384515047052</c:v>
                </c:pt>
                <c:pt idx="26">
                  <c:v>1.0379204323115625</c:v>
                </c:pt>
                <c:pt idx="27">
                  <c:v>1.0432311562470884</c:v>
                </c:pt>
                <c:pt idx="28">
                  <c:v>1.0260877667008292</c:v>
                </c:pt>
                <c:pt idx="29">
                  <c:v>1.0329823907574771</c:v>
                </c:pt>
                <c:pt idx="30">
                  <c:v>0.99478244665983417</c:v>
                </c:pt>
                <c:pt idx="31">
                  <c:v>1.0034473120283238</c:v>
                </c:pt>
                <c:pt idx="32">
                  <c:v>1.0115531538246529</c:v>
                </c:pt>
                <c:pt idx="33">
                  <c:v>1.0344731202832387</c:v>
                </c:pt>
                <c:pt idx="34">
                  <c:v>1.0218019193142645</c:v>
                </c:pt>
                <c:pt idx="35">
                  <c:v>1.0158390012112177</c:v>
                </c:pt>
                <c:pt idx="36">
                  <c:v>1.0155594894251374</c:v>
                </c:pt>
                <c:pt idx="37">
                  <c:v>1</c:v>
                </c:pt>
                <c:pt idx="38">
                  <c:v>1.0335414143296378</c:v>
                </c:pt>
                <c:pt idx="39">
                  <c:v>1.0407155501723657</c:v>
                </c:pt>
                <c:pt idx="40">
                  <c:v>1.0484487095872543</c:v>
                </c:pt>
                <c:pt idx="41">
                  <c:v>1.0323301965899563</c:v>
                </c:pt>
                <c:pt idx="42">
                  <c:v>1.0354048262368396</c:v>
                </c:pt>
                <c:pt idx="43">
                  <c:v>1.0304667846827542</c:v>
                </c:pt>
                <c:pt idx="44">
                  <c:v>1.0115531538246529</c:v>
                </c:pt>
                <c:pt idx="45">
                  <c:v>1.0106214478710518</c:v>
                </c:pt>
                <c:pt idx="46">
                  <c:v>1.0316780024224355</c:v>
                </c:pt>
                <c:pt idx="47">
                  <c:v>1.0478896860150937</c:v>
                </c:pt>
                <c:pt idx="48">
                  <c:v>1.0537594335227802</c:v>
                </c:pt>
                <c:pt idx="49">
                  <c:v>1.0670828286592751</c:v>
                </c:pt>
                <c:pt idx="50">
                  <c:v>1.0916798658343427</c:v>
                </c:pt>
                <c:pt idx="51">
                  <c:v>1.0730457467623218</c:v>
                </c:pt>
                <c:pt idx="52">
                  <c:v>1.0866486536848969</c:v>
                </c:pt>
                <c:pt idx="53">
                  <c:v>1.0968974191745087</c:v>
                </c:pt>
                <c:pt idx="54">
                  <c:v>1.0863691418988168</c:v>
                </c:pt>
                <c:pt idx="55">
                  <c:v>1.0956862014348272</c:v>
                </c:pt>
                <c:pt idx="56">
                  <c:v>1.0791950060560886</c:v>
                </c:pt>
                <c:pt idx="57">
                  <c:v>1.0711823348551197</c:v>
                </c:pt>
                <c:pt idx="58">
                  <c:v>1.0670828286592751</c:v>
                </c:pt>
                <c:pt idx="59">
                  <c:v>1.0851579241591354</c:v>
                </c:pt>
                <c:pt idx="60">
                  <c:v>1.0826423180844127</c:v>
                </c:pt>
                <c:pt idx="61">
                  <c:v>1.0845057299916148</c:v>
                </c:pt>
                <c:pt idx="62">
                  <c:v>1.0885120655920992</c:v>
                </c:pt>
                <c:pt idx="63">
                  <c:v>1.0994130252492313</c:v>
                </c:pt>
                <c:pt idx="64">
                  <c:v>1.0823628062983324</c:v>
                </c:pt>
                <c:pt idx="65">
                  <c:v>1.0693189229479176</c:v>
                </c:pt>
                <c:pt idx="67">
                  <c:v>1.1022081431100346</c:v>
                </c:pt>
                <c:pt idx="68">
                  <c:v>1.1006242429889126</c:v>
                </c:pt>
                <c:pt idx="69">
                  <c:v>1.0950340072673064</c:v>
                </c:pt>
                <c:pt idx="71">
                  <c:v>1.0798472002236095</c:v>
                </c:pt>
                <c:pt idx="72">
                  <c:v>1.0525482157830988</c:v>
                </c:pt>
                <c:pt idx="73">
                  <c:v>0.99161464641759067</c:v>
                </c:pt>
                <c:pt idx="75">
                  <c:v>1.0152799776390571</c:v>
                </c:pt>
                <c:pt idx="76">
                  <c:v>1.0465852976800523</c:v>
                </c:pt>
                <c:pt idx="77">
                  <c:v>1.0987608310817107</c:v>
                </c:pt>
                <c:pt idx="79">
                  <c:v>1.0807789061772104</c:v>
                </c:pt>
              </c:numCache>
            </c:numRef>
          </c:val>
          <c:smooth val="0"/>
        </c:ser>
        <c:ser>
          <c:idx val="26"/>
          <c:order val="26"/>
          <c:tx>
            <c:strRef>
              <c:f>Sheet7!$AC$11</c:f>
              <c:strCache>
                <c:ptCount val="1"/>
                <c:pt idx="0">
                  <c:v>New Zealand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Sheet7!$AC$12:$AC$91</c:f>
              <c:numCache>
                <c:formatCode>0.0%</c:formatCode>
                <c:ptCount val="80"/>
                <c:pt idx="0">
                  <c:v>0.83715596330275222</c:v>
                </c:pt>
                <c:pt idx="1">
                  <c:v>0.84518348623853212</c:v>
                </c:pt>
                <c:pt idx="2">
                  <c:v>0.80504587155963303</c:v>
                </c:pt>
                <c:pt idx="3">
                  <c:v>0.79357798165137616</c:v>
                </c:pt>
                <c:pt idx="4">
                  <c:v>0.81422018348623848</c:v>
                </c:pt>
                <c:pt idx="5">
                  <c:v>0.82798165137614677</c:v>
                </c:pt>
                <c:pt idx="6">
                  <c:v>0.83600917431192667</c:v>
                </c:pt>
                <c:pt idx="7">
                  <c:v>0.83944954128440363</c:v>
                </c:pt>
                <c:pt idx="8">
                  <c:v>0.81077981651376152</c:v>
                </c:pt>
                <c:pt idx="9">
                  <c:v>0.83715596330275222</c:v>
                </c:pt>
                <c:pt idx="10">
                  <c:v>0.86353211009174302</c:v>
                </c:pt>
                <c:pt idx="11">
                  <c:v>0.87041284403669728</c:v>
                </c:pt>
                <c:pt idx="12">
                  <c:v>0.89334862385321101</c:v>
                </c:pt>
                <c:pt idx="13">
                  <c:v>0.89678899082568808</c:v>
                </c:pt>
                <c:pt idx="14">
                  <c:v>0.90481651376146788</c:v>
                </c:pt>
                <c:pt idx="15">
                  <c:v>0.91169724770642202</c:v>
                </c:pt>
                <c:pt idx="16">
                  <c:v>0.9438073394495412</c:v>
                </c:pt>
                <c:pt idx="17">
                  <c:v>0.94839449541284404</c:v>
                </c:pt>
                <c:pt idx="18">
                  <c:v>0.9438073394495412</c:v>
                </c:pt>
                <c:pt idx="19">
                  <c:v>0.95642201834862384</c:v>
                </c:pt>
                <c:pt idx="20">
                  <c:v>0.95642201834862384</c:v>
                </c:pt>
                <c:pt idx="21">
                  <c:v>0.95871559633027525</c:v>
                </c:pt>
                <c:pt idx="22">
                  <c:v>0.96674311926605494</c:v>
                </c:pt>
                <c:pt idx="23">
                  <c:v>0.97362385321100919</c:v>
                </c:pt>
                <c:pt idx="24">
                  <c:v>0.97133027522935778</c:v>
                </c:pt>
                <c:pt idx="25">
                  <c:v>0.98509174311926606</c:v>
                </c:pt>
                <c:pt idx="26">
                  <c:v>0.97821100917431181</c:v>
                </c:pt>
                <c:pt idx="27">
                  <c:v>0.98853211009174313</c:v>
                </c:pt>
                <c:pt idx="28">
                  <c:v>0.97821100917431181</c:v>
                </c:pt>
                <c:pt idx="29">
                  <c:v>0.97018348623853212</c:v>
                </c:pt>
                <c:pt idx="30">
                  <c:v>0.95298165137614688</c:v>
                </c:pt>
                <c:pt idx="31">
                  <c:v>0.95756880733944949</c:v>
                </c:pt>
                <c:pt idx="32">
                  <c:v>0.95642201834862384</c:v>
                </c:pt>
                <c:pt idx="33">
                  <c:v>0.93577981651376152</c:v>
                </c:pt>
                <c:pt idx="34">
                  <c:v>0.95642201834862384</c:v>
                </c:pt>
                <c:pt idx="35">
                  <c:v>0.95068807339449546</c:v>
                </c:pt>
                <c:pt idx="36">
                  <c:v>0.97591743119266061</c:v>
                </c:pt>
                <c:pt idx="37">
                  <c:v>1</c:v>
                </c:pt>
                <c:pt idx="38">
                  <c:v>1.0022935779816513</c:v>
                </c:pt>
                <c:pt idx="39">
                  <c:v>0.99770642201834858</c:v>
                </c:pt>
                <c:pt idx="40">
                  <c:v>1.0080275229357798</c:v>
                </c:pt>
                <c:pt idx="41">
                  <c:v>1.0160550458715596</c:v>
                </c:pt>
                <c:pt idx="42">
                  <c:v>0.99885321100917435</c:v>
                </c:pt>
                <c:pt idx="43">
                  <c:v>1.0160550458715596</c:v>
                </c:pt>
                <c:pt idx="44">
                  <c:v>0.99655963302752293</c:v>
                </c:pt>
                <c:pt idx="45">
                  <c:v>1.0068807339449541</c:v>
                </c:pt>
                <c:pt idx="46">
                  <c:v>1</c:v>
                </c:pt>
                <c:pt idx="47">
                  <c:v>1.0435779816513762</c:v>
                </c:pt>
                <c:pt idx="48">
                  <c:v>1.0940366972477065</c:v>
                </c:pt>
                <c:pt idx="49">
                  <c:v>1.0963302752293578</c:v>
                </c:pt>
                <c:pt idx="50">
                  <c:v>1.0894495412844036</c:v>
                </c:pt>
                <c:pt idx="51">
                  <c:v>1.0745412844036697</c:v>
                </c:pt>
                <c:pt idx="52">
                  <c:v>1.1020642201834863</c:v>
                </c:pt>
                <c:pt idx="53">
                  <c:v>1.1135321100917432</c:v>
                </c:pt>
                <c:pt idx="54">
                  <c:v>1.1479357798165137</c:v>
                </c:pt>
                <c:pt idx="55">
                  <c:v>1.1318807339449541</c:v>
                </c:pt>
                <c:pt idx="56">
                  <c:v>1.1433486238532109</c:v>
                </c:pt>
                <c:pt idx="57">
                  <c:v>1.1399082568807339</c:v>
                </c:pt>
                <c:pt idx="58">
                  <c:v>1.1376146788990826</c:v>
                </c:pt>
                <c:pt idx="59">
                  <c:v>1.1479357798165137</c:v>
                </c:pt>
                <c:pt idx="60">
                  <c:v>1.1559633027522935</c:v>
                </c:pt>
                <c:pt idx="61">
                  <c:v>1.1456422018348624</c:v>
                </c:pt>
                <c:pt idx="62">
                  <c:v>1.1215596330275228</c:v>
                </c:pt>
                <c:pt idx="63">
                  <c:v>1.1135321100917432</c:v>
                </c:pt>
                <c:pt idx="64">
                  <c:v>1.0951834862385321</c:v>
                </c:pt>
                <c:pt idx="65">
                  <c:v>1.088302752293578</c:v>
                </c:pt>
                <c:pt idx="66">
                  <c:v>1.1077981651376148</c:v>
                </c:pt>
                <c:pt idx="67">
                  <c:v>1.1077981651376148</c:v>
                </c:pt>
                <c:pt idx="68">
                  <c:v>1.1169724770642202</c:v>
                </c:pt>
                <c:pt idx="69">
                  <c:v>1.1467889908256881</c:v>
                </c:pt>
                <c:pt idx="70">
                  <c:v>1.1410550458715596</c:v>
                </c:pt>
                <c:pt idx="71">
                  <c:v>1.1341743119266054</c:v>
                </c:pt>
                <c:pt idx="72">
                  <c:v>1.1066513761467889</c:v>
                </c:pt>
                <c:pt idx="73">
                  <c:v>1.0630733944954129</c:v>
                </c:pt>
                <c:pt idx="74">
                  <c:v>1.0160550458715596</c:v>
                </c:pt>
                <c:pt idx="75">
                  <c:v>1.0206422018348624</c:v>
                </c:pt>
                <c:pt idx="76">
                  <c:v>1.0160550458715596</c:v>
                </c:pt>
                <c:pt idx="77">
                  <c:v>1.0504587155963303</c:v>
                </c:pt>
                <c:pt idx="78">
                  <c:v>1.0642201834862384</c:v>
                </c:pt>
                <c:pt idx="79">
                  <c:v>1.07</c:v>
                </c:pt>
              </c:numCache>
            </c:numRef>
          </c:val>
          <c:smooth val="0"/>
        </c:ser>
        <c:ser>
          <c:idx val="27"/>
          <c:order val="27"/>
          <c:tx>
            <c:strRef>
              <c:f>Sheet7!$AD$11</c:f>
              <c:strCache>
                <c:ptCount val="1"/>
                <c:pt idx="0">
                  <c:v>Sweden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Sheet7!$AD$12:$AD$91</c:f>
              <c:numCache>
                <c:formatCode>0.0%</c:formatCode>
                <c:ptCount val="80"/>
                <c:pt idx="0">
                  <c:v>0.68909748925582448</c:v>
                </c:pt>
                <c:pt idx="1">
                  <c:v>0.69961547161275728</c:v>
                </c:pt>
                <c:pt idx="2">
                  <c:v>0.69441302872653243</c:v>
                </c:pt>
                <c:pt idx="3">
                  <c:v>0.68638317122822889</c:v>
                </c:pt>
                <c:pt idx="4">
                  <c:v>0.6758651888712961</c:v>
                </c:pt>
                <c:pt idx="5">
                  <c:v>0.68038905225062207</c:v>
                </c:pt>
                <c:pt idx="6">
                  <c:v>0.6845736258764985</c:v>
                </c:pt>
                <c:pt idx="7">
                  <c:v>0.68287717710925133</c:v>
                </c:pt>
                <c:pt idx="8">
                  <c:v>0.69373444921963356</c:v>
                </c:pt>
                <c:pt idx="9">
                  <c:v>0.66783533137299256</c:v>
                </c:pt>
                <c:pt idx="10">
                  <c:v>0.66365075774711602</c:v>
                </c:pt>
                <c:pt idx="11">
                  <c:v>0.67235919475231853</c:v>
                </c:pt>
                <c:pt idx="12">
                  <c:v>0.69090703460755487</c:v>
                </c:pt>
                <c:pt idx="13">
                  <c:v>0.70481791449898212</c:v>
                </c:pt>
                <c:pt idx="14">
                  <c:v>0.73241348111287041</c:v>
                </c:pt>
                <c:pt idx="15">
                  <c:v>0.75865188871296085</c:v>
                </c:pt>
                <c:pt idx="16">
                  <c:v>0.77539018321646691</c:v>
                </c:pt>
                <c:pt idx="17">
                  <c:v>0.82323003845283882</c:v>
                </c:pt>
                <c:pt idx="18">
                  <c:v>0.84878986654603028</c:v>
                </c:pt>
                <c:pt idx="19">
                  <c:v>0.85964713865641262</c:v>
                </c:pt>
                <c:pt idx="20">
                  <c:v>0.8613435874236598</c:v>
                </c:pt>
                <c:pt idx="21">
                  <c:v>0.8613435874236598</c:v>
                </c:pt>
                <c:pt idx="22">
                  <c:v>0.85715901379778336</c:v>
                </c:pt>
                <c:pt idx="23">
                  <c:v>0.86722460981678362</c:v>
                </c:pt>
                <c:pt idx="24">
                  <c:v>0.87740330242026687</c:v>
                </c:pt>
                <c:pt idx="25">
                  <c:v>0.88158787604614341</c:v>
                </c:pt>
                <c:pt idx="26">
                  <c:v>0.89798688079620004</c:v>
                </c:pt>
                <c:pt idx="27">
                  <c:v>0.90884415290658216</c:v>
                </c:pt>
                <c:pt idx="28">
                  <c:v>0.92671341325491963</c:v>
                </c:pt>
                <c:pt idx="29">
                  <c:v>0.94379099751187512</c:v>
                </c:pt>
                <c:pt idx="30">
                  <c:v>0.94345170775842568</c:v>
                </c:pt>
                <c:pt idx="31">
                  <c:v>0.95249943451707753</c:v>
                </c:pt>
                <c:pt idx="32">
                  <c:v>0.97104727437231397</c:v>
                </c:pt>
                <c:pt idx="33">
                  <c:v>0.96652341099298811</c:v>
                </c:pt>
                <c:pt idx="34">
                  <c:v>0.96889843926713415</c:v>
                </c:pt>
                <c:pt idx="35">
                  <c:v>0.97240443338611171</c:v>
                </c:pt>
                <c:pt idx="36">
                  <c:v>0.98145216014476366</c:v>
                </c:pt>
                <c:pt idx="37">
                  <c:v>1</c:v>
                </c:pt>
                <c:pt idx="38">
                  <c:v>0.98020809771544903</c:v>
                </c:pt>
                <c:pt idx="39">
                  <c:v>1.0291789187966522</c:v>
                </c:pt>
                <c:pt idx="40">
                  <c:v>1.031101560732866</c:v>
                </c:pt>
                <c:pt idx="41">
                  <c:v>1.0555304229812259</c:v>
                </c:pt>
                <c:pt idx="42">
                  <c:v>1.0367563899570233</c:v>
                </c:pt>
                <c:pt idx="43">
                  <c:v>1.0054286360551912</c:v>
                </c:pt>
                <c:pt idx="44">
                  <c:v>1.0167382945035059</c:v>
                </c:pt>
                <c:pt idx="45">
                  <c:v>1.0265776973535399</c:v>
                </c:pt>
                <c:pt idx="46">
                  <c:v>1.0356254241121918</c:v>
                </c:pt>
                <c:pt idx="47">
                  <c:v>1.0246550554173264</c:v>
                </c:pt>
                <c:pt idx="48">
                  <c:v>1.0288396290432029</c:v>
                </c:pt>
                <c:pt idx="49">
                  <c:v>1.0450124406242931</c:v>
                </c:pt>
                <c:pt idx="50">
                  <c:v>1.0438814747794616</c:v>
                </c:pt>
                <c:pt idx="51">
                  <c:v>1.0597149966071024</c:v>
                </c:pt>
                <c:pt idx="52">
                  <c:v>1.0724949106536983</c:v>
                </c:pt>
                <c:pt idx="53">
                  <c:v>1.0713639448088668</c:v>
                </c:pt>
                <c:pt idx="54">
                  <c:v>1.0883284324813391</c:v>
                </c:pt>
                <c:pt idx="55">
                  <c:v>1.1102691698710698</c:v>
                </c:pt>
                <c:pt idx="56">
                  <c:v>1.1004297670210359</c:v>
                </c:pt>
                <c:pt idx="57">
                  <c:v>1.0981678353313731</c:v>
                </c:pt>
                <c:pt idx="58">
                  <c:v>1.1177335444469576</c:v>
                </c:pt>
                <c:pt idx="59">
                  <c:v>1.1173942546935083</c:v>
                </c:pt>
                <c:pt idx="60">
                  <c:v>1.1207871522280028</c:v>
                </c:pt>
                <c:pt idx="61">
                  <c:v>1.1328884867676996</c:v>
                </c:pt>
                <c:pt idx="62">
                  <c:v>1.1547161275729474</c:v>
                </c:pt>
                <c:pt idx="63">
                  <c:v>1.1724722913368015</c:v>
                </c:pt>
                <c:pt idx="64">
                  <c:v>1.1781271205609591</c:v>
                </c:pt>
                <c:pt idx="65">
                  <c:v>1.2165799592852296</c:v>
                </c:pt>
                <c:pt idx="66">
                  <c:v>1.2304908391766569</c:v>
                </c:pt>
                <c:pt idx="67">
                  <c:v>1.2225740782628365</c:v>
                </c:pt>
                <c:pt idx="68">
                  <c:v>1.2172585387921284</c:v>
                </c:pt>
                <c:pt idx="69">
                  <c:v>1.2466636507577471</c:v>
                </c:pt>
                <c:pt idx="70">
                  <c:v>1.2523184799819045</c:v>
                </c:pt>
                <c:pt idx="71">
                  <c:v>1.2135263515041845</c:v>
                </c:pt>
                <c:pt idx="72">
                  <c:v>1.1969011535851617</c:v>
                </c:pt>
                <c:pt idx="73">
                  <c:v>1.0876498529744403</c:v>
                </c:pt>
                <c:pt idx="74">
                  <c:v>0.962791223705044</c:v>
                </c:pt>
                <c:pt idx="75">
                  <c:v>0.94741008821533579</c:v>
                </c:pt>
                <c:pt idx="76">
                  <c:v>0.95871974666365067</c:v>
                </c:pt>
                <c:pt idx="77">
                  <c:v>0.96245193395159478</c:v>
                </c:pt>
                <c:pt idx="78">
                  <c:v>0.98733318253788727</c:v>
                </c:pt>
                <c:pt idx="79">
                  <c:v>1.0461434064691246</c:v>
                </c:pt>
              </c:numCache>
            </c:numRef>
          </c:val>
          <c:smooth val="0"/>
        </c:ser>
        <c:ser>
          <c:idx val="28"/>
          <c:order val="28"/>
          <c:tx>
            <c:strRef>
              <c:f>Sheet7!$AE$11</c:f>
              <c:strCache>
                <c:ptCount val="1"/>
                <c:pt idx="0">
                  <c:v>Belgium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Sheet7!$AE$12:$AE$91</c:f>
              <c:numCache>
                <c:formatCode>0.0%</c:formatCode>
                <c:ptCount val="80"/>
                <c:pt idx="0">
                  <c:v>0.77524752475247538</c:v>
                </c:pt>
                <c:pt idx="1">
                  <c:v>0.87623762376237624</c:v>
                </c:pt>
                <c:pt idx="2">
                  <c:v>0.86930693069306941</c:v>
                </c:pt>
                <c:pt idx="3">
                  <c:v>0.85742574257425752</c:v>
                </c:pt>
                <c:pt idx="4">
                  <c:v>0.76039603960396052</c:v>
                </c:pt>
                <c:pt idx="5">
                  <c:v>0.85049504950495058</c:v>
                </c:pt>
                <c:pt idx="6">
                  <c:v>0.88514851485148516</c:v>
                </c:pt>
                <c:pt idx="7">
                  <c:v>0.85643564356435642</c:v>
                </c:pt>
                <c:pt idx="8">
                  <c:v>0.80396039603960401</c:v>
                </c:pt>
                <c:pt idx="9">
                  <c:v>0.82178217821782173</c:v>
                </c:pt>
                <c:pt idx="10">
                  <c:v>0.82277227722772284</c:v>
                </c:pt>
                <c:pt idx="11">
                  <c:v>0.81287128712871293</c:v>
                </c:pt>
                <c:pt idx="12">
                  <c:v>0.7287128712871288</c:v>
                </c:pt>
                <c:pt idx="13">
                  <c:v>0.80396039603960401</c:v>
                </c:pt>
                <c:pt idx="14">
                  <c:v>0.85742574257425752</c:v>
                </c:pt>
                <c:pt idx="15">
                  <c:v>0.82475247524752482</c:v>
                </c:pt>
                <c:pt idx="16">
                  <c:v>0.73168316831683178</c:v>
                </c:pt>
                <c:pt idx="17">
                  <c:v>0.81287128712871293</c:v>
                </c:pt>
                <c:pt idx="18">
                  <c:v>0.89207920792079221</c:v>
                </c:pt>
                <c:pt idx="19">
                  <c:v>0.88514851485148516</c:v>
                </c:pt>
                <c:pt idx="20">
                  <c:v>0.78019801980198034</c:v>
                </c:pt>
                <c:pt idx="21">
                  <c:v>0.87128712871287128</c:v>
                </c:pt>
                <c:pt idx="22">
                  <c:v>0.8702970297029704</c:v>
                </c:pt>
                <c:pt idx="23">
                  <c:v>0.87524752475247536</c:v>
                </c:pt>
                <c:pt idx="24">
                  <c:v>0.80693069306930698</c:v>
                </c:pt>
                <c:pt idx="25">
                  <c:v>0.9039603960396041</c:v>
                </c:pt>
                <c:pt idx="26">
                  <c:v>0.88415841584158428</c:v>
                </c:pt>
                <c:pt idx="27">
                  <c:v>0.91980198019801984</c:v>
                </c:pt>
                <c:pt idx="28">
                  <c:v>0.86138613861386137</c:v>
                </c:pt>
                <c:pt idx="29">
                  <c:v>0.94752475247524759</c:v>
                </c:pt>
                <c:pt idx="30">
                  <c:v>0.93663366336633669</c:v>
                </c:pt>
                <c:pt idx="31">
                  <c:v>0.95544554455445541</c:v>
                </c:pt>
                <c:pt idx="32">
                  <c:v>0.88712871287128725</c:v>
                </c:pt>
                <c:pt idx="33">
                  <c:v>0.95346534653465354</c:v>
                </c:pt>
                <c:pt idx="34">
                  <c:v>0.92376237623762392</c:v>
                </c:pt>
                <c:pt idx="35">
                  <c:v>0.95148514851485155</c:v>
                </c:pt>
                <c:pt idx="36">
                  <c:v>0.9</c:v>
                </c:pt>
                <c:pt idx="37">
                  <c:v>1</c:v>
                </c:pt>
                <c:pt idx="38">
                  <c:v>0.98910891089108921</c:v>
                </c:pt>
                <c:pt idx="39">
                  <c:v>1.0059405940594059</c:v>
                </c:pt>
                <c:pt idx="40">
                  <c:v>0.92277227722772281</c:v>
                </c:pt>
                <c:pt idx="41">
                  <c:v>1.0425742574257426</c:v>
                </c:pt>
                <c:pt idx="42">
                  <c:v>1.0316831683168317</c:v>
                </c:pt>
                <c:pt idx="43">
                  <c:v>0.99504950495049505</c:v>
                </c:pt>
                <c:pt idx="44">
                  <c:v>0.92079207920792083</c:v>
                </c:pt>
                <c:pt idx="45">
                  <c:v>0.99801980198019813</c:v>
                </c:pt>
                <c:pt idx="46">
                  <c:v>0.99009900990099009</c:v>
                </c:pt>
                <c:pt idx="47">
                  <c:v>1.0188118811881188</c:v>
                </c:pt>
                <c:pt idx="48">
                  <c:v>0.96039603960396036</c:v>
                </c:pt>
                <c:pt idx="49">
                  <c:v>1.0287128712871287</c:v>
                </c:pt>
                <c:pt idx="50">
                  <c:v>1.0069306930693069</c:v>
                </c:pt>
                <c:pt idx="51">
                  <c:v>1.0108910891089109</c:v>
                </c:pt>
                <c:pt idx="52">
                  <c:v>0.97029702970297027</c:v>
                </c:pt>
                <c:pt idx="53">
                  <c:v>1.0386138613861386</c:v>
                </c:pt>
                <c:pt idx="54">
                  <c:v>1.0237623762376238</c:v>
                </c:pt>
                <c:pt idx="55">
                  <c:v>1.0415841584158416</c:v>
                </c:pt>
                <c:pt idx="56">
                  <c:v>1.0247524752475248</c:v>
                </c:pt>
                <c:pt idx="57">
                  <c:v>1.0762376237623763</c:v>
                </c:pt>
                <c:pt idx="58">
                  <c:v>1.0168316831683168</c:v>
                </c:pt>
                <c:pt idx="59">
                  <c:v>1.0495049504950495</c:v>
                </c:pt>
                <c:pt idx="60">
                  <c:v>0.99405940594059417</c:v>
                </c:pt>
                <c:pt idx="61">
                  <c:v>1.0891089108910892</c:v>
                </c:pt>
                <c:pt idx="62">
                  <c:v>1.0841584158415842</c:v>
                </c:pt>
                <c:pt idx="63">
                  <c:v>1.0980198019801981</c:v>
                </c:pt>
                <c:pt idx="64">
                  <c:v>1.0396039603960396</c:v>
                </c:pt>
                <c:pt idx="65">
                  <c:v>1.1326732673267328</c:v>
                </c:pt>
                <c:pt idx="66">
                  <c:v>1.1287128712871286</c:v>
                </c:pt>
                <c:pt idx="67">
                  <c:v>1.1267326732673268</c:v>
                </c:pt>
                <c:pt idx="68">
                  <c:v>1.0702970297029704</c:v>
                </c:pt>
                <c:pt idx="69">
                  <c:v>1.1495049504950496</c:v>
                </c:pt>
                <c:pt idx="70">
                  <c:v>1.1485148514851484</c:v>
                </c:pt>
                <c:pt idx="71">
                  <c:v>1.1534653465346534</c:v>
                </c:pt>
                <c:pt idx="72">
                  <c:v>1.0841584158415842</c:v>
                </c:pt>
                <c:pt idx="73">
                  <c:v>1.0633663366336634</c:v>
                </c:pt>
                <c:pt idx="74">
                  <c:v>0.96435643564356444</c:v>
                </c:pt>
                <c:pt idx="75">
                  <c:v>0.95841584158415849</c:v>
                </c:pt>
                <c:pt idx="76">
                  <c:v>0.94158415841584164</c:v>
                </c:pt>
                <c:pt idx="77">
                  <c:v>0.98910891089108921</c:v>
                </c:pt>
                <c:pt idx="78">
                  <c:v>0.98910891089108921</c:v>
                </c:pt>
                <c:pt idx="79">
                  <c:v>1.0455445544554456</c:v>
                </c:pt>
              </c:numCache>
            </c:numRef>
          </c:val>
          <c:smooth val="0"/>
        </c:ser>
        <c:ser>
          <c:idx val="29"/>
          <c:order val="29"/>
          <c:tx>
            <c:strRef>
              <c:f>Sheet7!$AF$11</c:f>
              <c:strCache>
                <c:ptCount val="1"/>
                <c:pt idx="0">
                  <c:v>EuroArea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Sheet7!$AF$12:$AF$91</c:f>
              <c:numCache>
                <c:formatCode>0.0%</c:formatCode>
                <c:ptCount val="80"/>
                <c:pt idx="0">
                  <c:v>0.8788750399488654</c:v>
                </c:pt>
                <c:pt idx="1">
                  <c:v>0.88207094918504303</c:v>
                </c:pt>
                <c:pt idx="2">
                  <c:v>0.8897411313518695</c:v>
                </c:pt>
                <c:pt idx="3">
                  <c:v>0.88750399488654519</c:v>
                </c:pt>
                <c:pt idx="4">
                  <c:v>0.88494726749760311</c:v>
                </c:pt>
                <c:pt idx="5">
                  <c:v>0.89101949504634059</c:v>
                </c:pt>
                <c:pt idx="6">
                  <c:v>0.88931501012037928</c:v>
                </c:pt>
                <c:pt idx="7">
                  <c:v>0.88175135826142526</c:v>
                </c:pt>
                <c:pt idx="8">
                  <c:v>0.8644934483860659</c:v>
                </c:pt>
                <c:pt idx="9">
                  <c:v>0.84734206881857888</c:v>
                </c:pt>
                <c:pt idx="10">
                  <c:v>0.83306700756365182</c:v>
                </c:pt>
                <c:pt idx="11">
                  <c:v>0.82497070416533502</c:v>
                </c:pt>
                <c:pt idx="12">
                  <c:v>0.82539682539682535</c:v>
                </c:pt>
                <c:pt idx="13">
                  <c:v>0.83328006817939704</c:v>
                </c:pt>
                <c:pt idx="14">
                  <c:v>0.84425268989027369</c:v>
                </c:pt>
                <c:pt idx="15">
                  <c:v>0.86172366038137849</c:v>
                </c:pt>
                <c:pt idx="16">
                  <c:v>0.86960690316395006</c:v>
                </c:pt>
                <c:pt idx="17">
                  <c:v>0.88803664642590807</c:v>
                </c:pt>
                <c:pt idx="18">
                  <c:v>0.89325663151166512</c:v>
                </c:pt>
                <c:pt idx="19">
                  <c:v>0.89474805582188122</c:v>
                </c:pt>
                <c:pt idx="20">
                  <c:v>0.89794396505805907</c:v>
                </c:pt>
                <c:pt idx="21">
                  <c:v>0.89474805582188122</c:v>
                </c:pt>
                <c:pt idx="22">
                  <c:v>0.89197826781719403</c:v>
                </c:pt>
                <c:pt idx="23">
                  <c:v>0.88931501012037928</c:v>
                </c:pt>
                <c:pt idx="24">
                  <c:v>0.8958133589006072</c:v>
                </c:pt>
                <c:pt idx="25">
                  <c:v>0.89868967721316706</c:v>
                </c:pt>
                <c:pt idx="26">
                  <c:v>0.90582720784063064</c:v>
                </c:pt>
                <c:pt idx="27">
                  <c:v>0.92319164802386267</c:v>
                </c:pt>
                <c:pt idx="28">
                  <c:v>0.93746670927878972</c:v>
                </c:pt>
                <c:pt idx="29">
                  <c:v>0.95014381591562791</c:v>
                </c:pt>
                <c:pt idx="30">
                  <c:v>0.96015766485565135</c:v>
                </c:pt>
                <c:pt idx="31">
                  <c:v>0.96676254394375194</c:v>
                </c:pt>
                <c:pt idx="32">
                  <c:v>0.96708213486736971</c:v>
                </c:pt>
                <c:pt idx="33">
                  <c:v>0.96069031639501445</c:v>
                </c:pt>
                <c:pt idx="34">
                  <c:v>0.96292745286033876</c:v>
                </c:pt>
                <c:pt idx="35">
                  <c:v>0.96857355917758603</c:v>
                </c:pt>
                <c:pt idx="36">
                  <c:v>0.98412698412698407</c:v>
                </c:pt>
                <c:pt idx="37">
                  <c:v>1</c:v>
                </c:pt>
                <c:pt idx="38">
                  <c:v>1.009587727708533</c:v>
                </c:pt>
                <c:pt idx="39">
                  <c:v>1.0273782891232555</c:v>
                </c:pt>
                <c:pt idx="40">
                  <c:v>1.0369660168317887</c:v>
                </c:pt>
                <c:pt idx="41">
                  <c:v>1.0491104719292639</c:v>
                </c:pt>
                <c:pt idx="42">
                  <c:v>1.0480451688505379</c:v>
                </c:pt>
                <c:pt idx="43">
                  <c:v>1.0366464259081709</c:v>
                </c:pt>
                <c:pt idx="44">
                  <c:v>1.0317460317460319</c:v>
                </c:pt>
                <c:pt idx="45">
                  <c:v>1.0175775007989771</c:v>
                </c:pt>
                <c:pt idx="46">
                  <c:v>1.021306061574518</c:v>
                </c:pt>
                <c:pt idx="47">
                  <c:v>1.0292958346649621</c:v>
                </c:pt>
                <c:pt idx="48">
                  <c:v>1.0317460317460319</c:v>
                </c:pt>
                <c:pt idx="49">
                  <c:v>1.0281240012783637</c:v>
                </c:pt>
                <c:pt idx="50">
                  <c:v>1.0322786832853947</c:v>
                </c:pt>
                <c:pt idx="51">
                  <c:v>1.0217321828060082</c:v>
                </c:pt>
                <c:pt idx="52">
                  <c:v>1.0241823798870777</c:v>
                </c:pt>
                <c:pt idx="53">
                  <c:v>1.0402684563758389</c:v>
                </c:pt>
                <c:pt idx="54">
                  <c:v>1.0442100777671246</c:v>
                </c:pt>
                <c:pt idx="55">
                  <c:v>1.0530520933205498</c:v>
                </c:pt>
                <c:pt idx="56">
                  <c:v>1.0539043357835305</c:v>
                </c:pt>
                <c:pt idx="57">
                  <c:v>1.0532651539362949</c:v>
                </c:pt>
                <c:pt idx="58">
                  <c:v>1.0536912751677852</c:v>
                </c:pt>
                <c:pt idx="59">
                  <c:v>1.0602961542558857</c:v>
                </c:pt>
                <c:pt idx="60">
                  <c:v>1.0681793970384574</c:v>
                </c:pt>
                <c:pt idx="61">
                  <c:v>1.0809630339831682</c:v>
                </c:pt>
                <c:pt idx="62">
                  <c:v>1.0912964738468094</c:v>
                </c:pt>
                <c:pt idx="63">
                  <c:v>1.1087674443379141</c:v>
                </c:pt>
                <c:pt idx="64">
                  <c:v>1.1173963992755938</c:v>
                </c:pt>
                <c:pt idx="65">
                  <c:v>1.1278363694471076</c:v>
                </c:pt>
                <c:pt idx="66">
                  <c:v>1.1405134760839459</c:v>
                </c:pt>
                <c:pt idx="67">
                  <c:v>1.146479173324811</c:v>
                </c:pt>
                <c:pt idx="68">
                  <c:v>1.1590497496537764</c:v>
                </c:pt>
                <c:pt idx="69">
                  <c:v>1.1643762650474059</c:v>
                </c:pt>
                <c:pt idx="70">
                  <c:v>1.1734313412165762</c:v>
                </c:pt>
                <c:pt idx="71">
                  <c:v>1.1593693405773942</c:v>
                </c:pt>
                <c:pt idx="72">
                  <c:v>1.13657185469266</c:v>
                </c:pt>
                <c:pt idx="73">
                  <c:v>1.0586981996377969</c:v>
                </c:pt>
                <c:pt idx="74">
                  <c:v>0.95962501331628847</c:v>
                </c:pt>
                <c:pt idx="75">
                  <c:v>0.94300628528816444</c:v>
                </c:pt>
                <c:pt idx="76">
                  <c:v>0.96910621071694891</c:v>
                </c:pt>
                <c:pt idx="77">
                  <c:v>0.98114413550655166</c:v>
                </c:pt>
                <c:pt idx="78">
                  <c:v>1.0043677426227762</c:v>
                </c:pt>
                <c:pt idx="79">
                  <c:v>1.0289762437413443</c:v>
                </c:pt>
              </c:numCache>
            </c:numRef>
          </c:val>
          <c:smooth val="0"/>
        </c:ser>
        <c:ser>
          <c:idx val="30"/>
          <c:order val="30"/>
          <c:tx>
            <c:strRef>
              <c:f>Sheet7!$AG$11</c:f>
              <c:strCache>
                <c:ptCount val="1"/>
                <c:pt idx="0">
                  <c:v>US</c:v>
                </c:pt>
              </c:strCache>
            </c:strRef>
          </c:tx>
          <c:spPr>
            <a:ln w="127000"/>
          </c:spPr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Sheet7!$AG$12:$AG$91</c:f>
              <c:numCache>
                <c:formatCode>0.0%</c:formatCode>
                <c:ptCount val="80"/>
                <c:pt idx="0">
                  <c:v>0.69245838499544043</c:v>
                </c:pt>
                <c:pt idx="1">
                  <c:v>0.68159964720182509</c:v>
                </c:pt>
                <c:pt idx="2">
                  <c:v>0.66861126715929875</c:v>
                </c:pt>
                <c:pt idx="3">
                  <c:v>0.67272872324512267</c:v>
                </c:pt>
                <c:pt idx="4">
                  <c:v>0.68194978609394574</c:v>
                </c:pt>
                <c:pt idx="5">
                  <c:v>0.68355311197020707</c:v>
                </c:pt>
                <c:pt idx="6">
                  <c:v>0.68282845742765352</c:v>
                </c:pt>
                <c:pt idx="7">
                  <c:v>0.69465561734694437</c:v>
                </c:pt>
                <c:pt idx="8">
                  <c:v>0.6995531296987586</c:v>
                </c:pt>
                <c:pt idx="9">
                  <c:v>0.70649496564539127</c:v>
                </c:pt>
                <c:pt idx="10">
                  <c:v>0.71259026325790931</c:v>
                </c:pt>
                <c:pt idx="11">
                  <c:v>0.71458250923269717</c:v>
                </c:pt>
                <c:pt idx="12">
                  <c:v>0.71820688997993343</c:v>
                </c:pt>
                <c:pt idx="13">
                  <c:v>0.72901133408458063</c:v>
                </c:pt>
                <c:pt idx="14">
                  <c:v>0.73800746593625033</c:v>
                </c:pt>
                <c:pt idx="15">
                  <c:v>0.75137036162920945</c:v>
                </c:pt>
                <c:pt idx="16">
                  <c:v>0.76085513668159188</c:v>
                </c:pt>
                <c:pt idx="17">
                  <c:v>0.77594656614577961</c:v>
                </c:pt>
                <c:pt idx="18">
                  <c:v>0.7858944996060937</c:v>
                </c:pt>
                <c:pt idx="19">
                  <c:v>0.78784907240894442</c:v>
                </c:pt>
                <c:pt idx="20">
                  <c:v>0.79503800004210523</c:v>
                </c:pt>
                <c:pt idx="21">
                  <c:v>0.8013826054100891</c:v>
                </c:pt>
                <c:pt idx="22">
                  <c:v>0.80759978681416811</c:v>
                </c:pt>
                <c:pt idx="23">
                  <c:v>0.82343581544134659</c:v>
                </c:pt>
                <c:pt idx="24">
                  <c:v>0.83438652009586711</c:v>
                </c:pt>
                <c:pt idx="25">
                  <c:v>0.84578265460681945</c:v>
                </c:pt>
                <c:pt idx="26">
                  <c:v>0.86178488840430845</c:v>
                </c:pt>
                <c:pt idx="27">
                  <c:v>0.87533282585354655</c:v>
                </c:pt>
                <c:pt idx="28">
                  <c:v>0.89554115849435834</c:v>
                </c:pt>
                <c:pt idx="29">
                  <c:v>0.9174037865969934</c:v>
                </c:pt>
                <c:pt idx="30">
                  <c:v>0.92763205277789773</c:v>
                </c:pt>
                <c:pt idx="31">
                  <c:v>0.93458164496581153</c:v>
                </c:pt>
                <c:pt idx="32">
                  <c:v>0.94159882725631827</c:v>
                </c:pt>
                <c:pt idx="33">
                  <c:v>0.95395562765166497</c:v>
                </c:pt>
                <c:pt idx="34">
                  <c:v>0.96357890701263926</c:v>
                </c:pt>
                <c:pt idx="35">
                  <c:v>0.97286645192958654</c:v>
                </c:pt>
                <c:pt idx="36">
                  <c:v>0.98219721019081463</c:v>
                </c:pt>
                <c:pt idx="37">
                  <c:v>1</c:v>
                </c:pt>
                <c:pt idx="38">
                  <c:v>1.0116454422664178</c:v>
                </c:pt>
                <c:pt idx="39">
                  <c:v>1.0232587515332425</c:v>
                </c:pt>
                <c:pt idx="40">
                  <c:v>1.0219701074461025</c:v>
                </c:pt>
                <c:pt idx="41">
                  <c:v>1.019081461586107</c:v>
                </c:pt>
                <c:pt idx="42">
                  <c:v>1.0044709190813508</c:v>
                </c:pt>
                <c:pt idx="43">
                  <c:v>0.9915811541065418</c:v>
                </c:pt>
                <c:pt idx="44">
                  <c:v>0.97744263428546729</c:v>
                </c:pt>
                <c:pt idx="45">
                  <c:v>0.96604982387792115</c:v>
                </c:pt>
                <c:pt idx="46">
                  <c:v>0.97278667344783754</c:v>
                </c:pt>
                <c:pt idx="47">
                  <c:v>0.98823267394202086</c:v>
                </c:pt>
                <c:pt idx="48">
                  <c:v>0.99398558890369959</c:v>
                </c:pt>
                <c:pt idx="49">
                  <c:v>0.99329639146414561</c:v>
                </c:pt>
                <c:pt idx="50">
                  <c:v>1.0003567870989329</c:v>
                </c:pt>
                <c:pt idx="51">
                  <c:v>0.99278447953958948</c:v>
                </c:pt>
                <c:pt idx="52">
                  <c:v>0.99819057971255365</c:v>
                </c:pt>
                <c:pt idx="53">
                  <c:v>1.0070592876003186</c:v>
                </c:pt>
                <c:pt idx="54">
                  <c:v>1.0135257767598633</c:v>
                </c:pt>
                <c:pt idx="55">
                  <c:v>1.0181595769081184</c:v>
                </c:pt>
                <c:pt idx="56">
                  <c:v>1.0227246789193118</c:v>
                </c:pt>
                <c:pt idx="57">
                  <c:v>1.0367313426386067</c:v>
                </c:pt>
                <c:pt idx="58">
                  <c:v>1.0517995033789511</c:v>
                </c:pt>
                <c:pt idx="59">
                  <c:v>1.0569806725547619</c:v>
                </c:pt>
                <c:pt idx="60">
                  <c:v>1.0529740199158113</c:v>
                </c:pt>
                <c:pt idx="61">
                  <c:v>1.0601108699289417</c:v>
                </c:pt>
                <c:pt idx="62">
                  <c:v>1.0696876118422292</c:v>
                </c:pt>
                <c:pt idx="63">
                  <c:v>1.0766072870994869</c:v>
                </c:pt>
                <c:pt idx="64">
                  <c:v>1.0839125583518652</c:v>
                </c:pt>
                <c:pt idx="65">
                  <c:v>1.0862926163907105</c:v>
                </c:pt>
                <c:pt idx="66">
                  <c:v>1.0978771167613481</c:v>
                </c:pt>
                <c:pt idx="67">
                  <c:v>1.1101319779855712</c:v>
                </c:pt>
                <c:pt idx="68">
                  <c:v>1.1129884908459731</c:v>
                </c:pt>
                <c:pt idx="69">
                  <c:v>1.1111391813176523</c:v>
                </c:pt>
                <c:pt idx="70">
                  <c:v>1.1066826666843952</c:v>
                </c:pt>
                <c:pt idx="71">
                  <c:v>1.0899856952750084</c:v>
                </c:pt>
                <c:pt idx="72">
                  <c:v>1.0626371885176602</c:v>
                </c:pt>
                <c:pt idx="73">
                  <c:v>1.0262027991166749</c:v>
                </c:pt>
                <c:pt idx="74">
                  <c:v>0.97783044634952487</c:v>
                </c:pt>
                <c:pt idx="75">
                  <c:v>0.95171850605928632</c:v>
                </c:pt>
                <c:pt idx="76">
                  <c:v>0.97079664354198714</c:v>
                </c:pt>
                <c:pt idx="77">
                  <c:v>0.98734292226362574</c:v>
                </c:pt>
                <c:pt idx="78">
                  <c:v>1.0044121932545076</c:v>
                </c:pt>
                <c:pt idx="79">
                  <c:v>1.0203756458455908</c:v>
                </c:pt>
              </c:numCache>
            </c:numRef>
          </c:val>
          <c:smooth val="0"/>
        </c:ser>
        <c:ser>
          <c:idx val="31"/>
          <c:order val="31"/>
          <c:tx>
            <c:strRef>
              <c:f>Sheet7!$AH$11</c:f>
              <c:strCache>
                <c:ptCount val="1"/>
                <c:pt idx="0">
                  <c:v>Kazakhstan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Sheet7!$AH$12:$AH$91</c:f>
              <c:numCache>
                <c:formatCode>0.0%</c:formatCode>
                <c:ptCount val="80"/>
                <c:pt idx="34">
                  <c:v>0.87937384898710858</c:v>
                </c:pt>
                <c:pt idx="35">
                  <c:v>0.87753222836095768</c:v>
                </c:pt>
                <c:pt idx="36">
                  <c:v>0.99539594843462242</c:v>
                </c:pt>
                <c:pt idx="37">
                  <c:v>1</c:v>
                </c:pt>
                <c:pt idx="38">
                  <c:v>1.0598526703499078</c:v>
                </c:pt>
                <c:pt idx="39">
                  <c:v>1.0819521178637199</c:v>
                </c:pt>
                <c:pt idx="40">
                  <c:v>1.0257826887661141</c:v>
                </c:pt>
                <c:pt idx="41">
                  <c:v>1.0395948434622468</c:v>
                </c:pt>
                <c:pt idx="42">
                  <c:v>1.0230202578268877</c:v>
                </c:pt>
                <c:pt idx="43">
                  <c:v>1.0681399631675874</c:v>
                </c:pt>
                <c:pt idx="44">
                  <c:v>1.0497237569060773</c:v>
                </c:pt>
                <c:pt idx="45">
                  <c:v>1.0377532228360957</c:v>
                </c:pt>
                <c:pt idx="46">
                  <c:v>1.0331491712707181</c:v>
                </c:pt>
                <c:pt idx="47">
                  <c:v>0.97697974217311234</c:v>
                </c:pt>
                <c:pt idx="48">
                  <c:v>1.0257826887661141</c:v>
                </c:pt>
                <c:pt idx="49">
                  <c:v>1.0184162062615101</c:v>
                </c:pt>
                <c:pt idx="50">
                  <c:v>1.0184162062615101</c:v>
                </c:pt>
                <c:pt idx="51">
                  <c:v>1.0046040515653776</c:v>
                </c:pt>
                <c:pt idx="52">
                  <c:v>0.95948434622467771</c:v>
                </c:pt>
                <c:pt idx="53">
                  <c:v>1.0248618784530388</c:v>
                </c:pt>
                <c:pt idx="54">
                  <c:v>1.0064456721915285</c:v>
                </c:pt>
                <c:pt idx="55">
                  <c:v>1.0046040515653776</c:v>
                </c:pt>
                <c:pt idx="56">
                  <c:v>1.031307550644567</c:v>
                </c:pt>
                <c:pt idx="57">
                  <c:v>1.007366482504604</c:v>
                </c:pt>
                <c:pt idx="58">
                  <c:v>0.98895027624309395</c:v>
                </c:pt>
                <c:pt idx="59">
                  <c:v>0.98158379373848992</c:v>
                </c:pt>
                <c:pt idx="60">
                  <c:v>0.92909760589318602</c:v>
                </c:pt>
                <c:pt idx="61">
                  <c:v>0.97145488029465921</c:v>
                </c:pt>
                <c:pt idx="62">
                  <c:v>0.94106813996316752</c:v>
                </c:pt>
                <c:pt idx="63">
                  <c:v>0.99539594843462242</c:v>
                </c:pt>
                <c:pt idx="64">
                  <c:v>1.0174953959484345</c:v>
                </c:pt>
                <c:pt idx="65">
                  <c:v>0.98618784530386738</c:v>
                </c:pt>
                <c:pt idx="66">
                  <c:v>1.0092081031307552</c:v>
                </c:pt>
                <c:pt idx="67">
                  <c:v>0.95948434622467771</c:v>
                </c:pt>
                <c:pt idx="68">
                  <c:v>0.92909760589318602</c:v>
                </c:pt>
                <c:pt idx="69">
                  <c:v>0.97329650092081021</c:v>
                </c:pt>
                <c:pt idx="70">
                  <c:v>0.95488029465930013</c:v>
                </c:pt>
                <c:pt idx="71">
                  <c:v>0.95764272559852659</c:v>
                </c:pt>
                <c:pt idx="72">
                  <c:v>0.93278084714548803</c:v>
                </c:pt>
                <c:pt idx="73">
                  <c:v>0.91712707182320441</c:v>
                </c:pt>
                <c:pt idx="74">
                  <c:v>0.87845303867403313</c:v>
                </c:pt>
                <c:pt idx="75">
                  <c:v>0.91344383057090239</c:v>
                </c:pt>
                <c:pt idx="76">
                  <c:v>0.94198895027624308</c:v>
                </c:pt>
                <c:pt idx="77">
                  <c:v>1.0092081031307552</c:v>
                </c:pt>
                <c:pt idx="78">
                  <c:v>1.0267034990791897</c:v>
                </c:pt>
                <c:pt idx="79">
                  <c:v>1.0184162062615101</c:v>
                </c:pt>
              </c:numCache>
            </c:numRef>
          </c:val>
          <c:smooth val="0"/>
        </c:ser>
        <c:ser>
          <c:idx val="32"/>
          <c:order val="32"/>
          <c:tx>
            <c:strRef>
              <c:f>Sheet7!$AI$11</c:f>
              <c:strCache>
                <c:ptCount val="1"/>
                <c:pt idx="0">
                  <c:v>Japan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Sheet7!$AI$12:$AI$91</c:f>
              <c:numCache>
                <c:formatCode>0.0%</c:formatCode>
                <c:ptCount val="80"/>
                <c:pt idx="0">
                  <c:v>1.0437956204379562</c:v>
                </c:pt>
                <c:pt idx="1">
                  <c:v>1.0573514077163713</c:v>
                </c:pt>
                <c:pt idx="2">
                  <c:v>1.0615224191866528</c:v>
                </c:pt>
                <c:pt idx="3">
                  <c:v>1.0552659019812305</c:v>
                </c:pt>
                <c:pt idx="4">
                  <c:v>1.051094890510949</c:v>
                </c:pt>
                <c:pt idx="5">
                  <c:v>1.0385818561001043</c:v>
                </c:pt>
                <c:pt idx="6">
                  <c:v>1.0145985401459854</c:v>
                </c:pt>
                <c:pt idx="7">
                  <c:v>0.99165797705943692</c:v>
                </c:pt>
                <c:pt idx="8">
                  <c:v>0.986444212721585</c:v>
                </c:pt>
                <c:pt idx="9">
                  <c:v>0.95933263816475489</c:v>
                </c:pt>
                <c:pt idx="10">
                  <c:v>0.96141814389989566</c:v>
                </c:pt>
                <c:pt idx="11">
                  <c:v>0.95933263816475489</c:v>
                </c:pt>
                <c:pt idx="12">
                  <c:v>0.95099061522419182</c:v>
                </c:pt>
                <c:pt idx="13">
                  <c:v>0.93222106360792489</c:v>
                </c:pt>
                <c:pt idx="14">
                  <c:v>0.92909280500521385</c:v>
                </c:pt>
                <c:pt idx="15">
                  <c:v>0.95203336809176231</c:v>
                </c:pt>
                <c:pt idx="16">
                  <c:v>0.97080291970802923</c:v>
                </c:pt>
                <c:pt idx="17">
                  <c:v>0.98540145985401451</c:v>
                </c:pt>
                <c:pt idx="18">
                  <c:v>0.98227320125130346</c:v>
                </c:pt>
                <c:pt idx="19">
                  <c:v>0.99582898852971835</c:v>
                </c:pt>
                <c:pt idx="20">
                  <c:v>0.97914494264859231</c:v>
                </c:pt>
                <c:pt idx="21">
                  <c:v>0.99791449426485923</c:v>
                </c:pt>
                <c:pt idx="22">
                  <c:v>0.99165797705943692</c:v>
                </c:pt>
                <c:pt idx="23">
                  <c:v>0.99791449426485923</c:v>
                </c:pt>
                <c:pt idx="24">
                  <c:v>1.0145985401459854</c:v>
                </c:pt>
                <c:pt idx="25">
                  <c:v>1.0333680917622523</c:v>
                </c:pt>
                <c:pt idx="26">
                  <c:v>1.0583941605839415</c:v>
                </c:pt>
                <c:pt idx="27">
                  <c:v>1.0531803962460897</c:v>
                </c:pt>
                <c:pt idx="28">
                  <c:v>1.0583941605839415</c:v>
                </c:pt>
                <c:pt idx="29">
                  <c:v>1.0302398331595413</c:v>
                </c:pt>
                <c:pt idx="30">
                  <c:v>1.0104275286757038</c:v>
                </c:pt>
                <c:pt idx="31">
                  <c:v>0.97601668404588116</c:v>
                </c:pt>
                <c:pt idx="32">
                  <c:v>0.96246089676746616</c:v>
                </c:pt>
                <c:pt idx="33">
                  <c:v>0.95724713242961423</c:v>
                </c:pt>
                <c:pt idx="34">
                  <c:v>0.97080291970802923</c:v>
                </c:pt>
                <c:pt idx="35">
                  <c:v>0.97080291970802923</c:v>
                </c:pt>
                <c:pt idx="36">
                  <c:v>0.98435870698644423</c:v>
                </c:pt>
                <c:pt idx="37">
                  <c:v>1</c:v>
                </c:pt>
                <c:pt idx="38">
                  <c:v>1.0062565172054223</c:v>
                </c:pt>
                <c:pt idx="39">
                  <c:v>1.0323253388946818</c:v>
                </c:pt>
                <c:pt idx="40">
                  <c:v>1.0385818561001043</c:v>
                </c:pt>
                <c:pt idx="41">
                  <c:v>1.0531803962460897</c:v>
                </c:pt>
                <c:pt idx="42">
                  <c:v>1.0198123044838374</c:v>
                </c:pt>
                <c:pt idx="43">
                  <c:v>0.98435870698644423</c:v>
                </c:pt>
                <c:pt idx="44">
                  <c:v>0.94056308654848797</c:v>
                </c:pt>
                <c:pt idx="45">
                  <c:v>0.91553701772679885</c:v>
                </c:pt>
                <c:pt idx="46">
                  <c:v>0.92283628779979143</c:v>
                </c:pt>
                <c:pt idx="47">
                  <c:v>0.94994786235662154</c:v>
                </c:pt>
                <c:pt idx="48">
                  <c:v>0.96663190823774758</c:v>
                </c:pt>
                <c:pt idx="49">
                  <c:v>0.97080291970802923</c:v>
                </c:pt>
                <c:pt idx="50">
                  <c:v>0.97288842544317</c:v>
                </c:pt>
                <c:pt idx="51">
                  <c:v>0.96976016684045874</c:v>
                </c:pt>
                <c:pt idx="52">
                  <c:v>0.97705943691345143</c:v>
                </c:pt>
                <c:pt idx="53">
                  <c:v>1.0062565172054223</c:v>
                </c:pt>
                <c:pt idx="54">
                  <c:v>1.0177267987486966</c:v>
                </c:pt>
                <c:pt idx="55">
                  <c:v>1.0323253388946818</c:v>
                </c:pt>
                <c:pt idx="56">
                  <c:v>1.0396246089676746</c:v>
                </c:pt>
                <c:pt idx="57">
                  <c:v>1.0239833159541187</c:v>
                </c:pt>
                <c:pt idx="58">
                  <c:v>1.0406673618352451</c:v>
                </c:pt>
                <c:pt idx="59">
                  <c:v>1.0437956204379562</c:v>
                </c:pt>
                <c:pt idx="60">
                  <c:v>1.0396246089676746</c:v>
                </c:pt>
                <c:pt idx="61">
                  <c:v>1.0521376433785192</c:v>
                </c:pt>
                <c:pt idx="62">
                  <c:v>1.0646506777893638</c:v>
                </c:pt>
                <c:pt idx="63">
                  <c:v>1.0834202294056308</c:v>
                </c:pt>
                <c:pt idx="64">
                  <c:v>1.0948905109489051</c:v>
                </c:pt>
                <c:pt idx="65">
                  <c:v>1.1084462982273202</c:v>
                </c:pt>
                <c:pt idx="66">
                  <c:v>1.1032325338894682</c:v>
                </c:pt>
                <c:pt idx="67">
                  <c:v>1.1094890510948905</c:v>
                </c:pt>
                <c:pt idx="68">
                  <c:v>1.1282586027111574</c:v>
                </c:pt>
                <c:pt idx="69">
                  <c:v>1.1386861313868613</c:v>
                </c:pt>
                <c:pt idx="70">
                  <c:v>1.1418143899895723</c:v>
                </c:pt>
                <c:pt idx="71">
                  <c:v>1.1272158498435871</c:v>
                </c:pt>
                <c:pt idx="72">
                  <c:v>1.0907194994786236</c:v>
                </c:pt>
                <c:pt idx="73">
                  <c:v>0.96767466110531808</c:v>
                </c:pt>
                <c:pt idx="74">
                  <c:v>0.77372262773722622</c:v>
                </c:pt>
                <c:pt idx="75">
                  <c:v>0.82377476538060479</c:v>
                </c:pt>
                <c:pt idx="76">
                  <c:v>0.86757038581856094</c:v>
                </c:pt>
                <c:pt idx="77">
                  <c:v>0.91866527632950989</c:v>
                </c:pt>
                <c:pt idx="78">
                  <c:v>0.98331595411887385</c:v>
                </c:pt>
                <c:pt idx="79">
                  <c:v>0.99791449426485923</c:v>
                </c:pt>
              </c:numCache>
            </c:numRef>
          </c:val>
          <c:smooth val="0"/>
        </c:ser>
        <c:ser>
          <c:idx val="33"/>
          <c:order val="33"/>
          <c:tx>
            <c:strRef>
              <c:f>Sheet7!$AJ$11</c:f>
              <c:strCache>
                <c:ptCount val="1"/>
                <c:pt idx="0">
                  <c:v>Armenia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Sheet7!$AJ$12:$AJ$91</c:f>
              <c:numCache>
                <c:formatCode>0.0%</c:formatCode>
                <c:ptCount val="80"/>
                <c:pt idx="30">
                  <c:v>0.96116504854368934</c:v>
                </c:pt>
                <c:pt idx="31">
                  <c:v>1</c:v>
                </c:pt>
                <c:pt idx="32">
                  <c:v>0.9543689320388351</c:v>
                </c:pt>
                <c:pt idx="33">
                  <c:v>0.9834951456310681</c:v>
                </c:pt>
                <c:pt idx="34">
                  <c:v>0.99417475728155347</c:v>
                </c:pt>
                <c:pt idx="35">
                  <c:v>1.0233009708737864</c:v>
                </c:pt>
                <c:pt idx="36">
                  <c:v>0.93106796116504864</c:v>
                </c:pt>
                <c:pt idx="37">
                  <c:v>1</c:v>
                </c:pt>
                <c:pt idx="38">
                  <c:v>0.96213592233009715</c:v>
                </c:pt>
                <c:pt idx="39">
                  <c:v>0.9844660194174758</c:v>
                </c:pt>
                <c:pt idx="40">
                  <c:v>0.98737864077669901</c:v>
                </c:pt>
                <c:pt idx="41">
                  <c:v>1.0368932038834953</c:v>
                </c:pt>
                <c:pt idx="42">
                  <c:v>0.90388349514563116</c:v>
                </c:pt>
                <c:pt idx="43">
                  <c:v>0.94466019417475744</c:v>
                </c:pt>
                <c:pt idx="44">
                  <c:v>1.0368932038834953</c:v>
                </c:pt>
                <c:pt idx="45">
                  <c:v>1.0475728155339807</c:v>
                </c:pt>
                <c:pt idx="46">
                  <c:v>0.93495145631067977</c:v>
                </c:pt>
                <c:pt idx="47">
                  <c:v>0.92912621359223302</c:v>
                </c:pt>
                <c:pt idx="48">
                  <c:v>1.0135922330097087</c:v>
                </c:pt>
                <c:pt idx="49">
                  <c:v>1.0689320388349515</c:v>
                </c:pt>
                <c:pt idx="50">
                  <c:v>0.91747572815533984</c:v>
                </c:pt>
                <c:pt idx="51">
                  <c:v>1</c:v>
                </c:pt>
                <c:pt idx="52">
                  <c:v>0.9980582524271846</c:v>
                </c:pt>
                <c:pt idx="53">
                  <c:v>0.95922330097087394</c:v>
                </c:pt>
                <c:pt idx="54">
                  <c:v>0.9699029126213593</c:v>
                </c:pt>
                <c:pt idx="55">
                  <c:v>0.98737864077669901</c:v>
                </c:pt>
                <c:pt idx="56">
                  <c:v>0.970873786407767</c:v>
                </c:pt>
                <c:pt idx="57">
                  <c:v>0.97281553398058251</c:v>
                </c:pt>
                <c:pt idx="58">
                  <c:v>0.99223300970873785</c:v>
                </c:pt>
                <c:pt idx="59">
                  <c:v>0.99029126213592233</c:v>
                </c:pt>
                <c:pt idx="60">
                  <c:v>0.96310679611650485</c:v>
                </c:pt>
                <c:pt idx="61">
                  <c:v>0.98737864077669901</c:v>
                </c:pt>
                <c:pt idx="62">
                  <c:v>0.925242718446602</c:v>
                </c:pt>
                <c:pt idx="63">
                  <c:v>1.0145631067961165</c:v>
                </c:pt>
                <c:pt idx="64">
                  <c:v>0.9563106796116505</c:v>
                </c:pt>
                <c:pt idx="65">
                  <c:v>1.0097087378640777</c:v>
                </c:pt>
                <c:pt idx="66">
                  <c:v>0.96601941747572817</c:v>
                </c:pt>
                <c:pt idx="67">
                  <c:v>0.9844660194174758</c:v>
                </c:pt>
                <c:pt idx="68">
                  <c:v>0.96407766990291277</c:v>
                </c:pt>
                <c:pt idx="69">
                  <c:v>1.003883495145631</c:v>
                </c:pt>
                <c:pt idx="70">
                  <c:v>0.93786407766990298</c:v>
                </c:pt>
                <c:pt idx="71">
                  <c:v>0.98640776699029131</c:v>
                </c:pt>
                <c:pt idx="72">
                  <c:v>1.003883495145631</c:v>
                </c:pt>
                <c:pt idx="73">
                  <c:v>0.95242718446601948</c:v>
                </c:pt>
                <c:pt idx="74">
                  <c:v>0.91359223300970882</c:v>
                </c:pt>
                <c:pt idx="75">
                  <c:v>0.96796116504854368</c:v>
                </c:pt>
                <c:pt idx="76">
                  <c:v>0.99611650485436898</c:v>
                </c:pt>
                <c:pt idx="77">
                  <c:v>1.0126213592233011</c:v>
                </c:pt>
                <c:pt idx="78">
                  <c:v>0.93495145631067977</c:v>
                </c:pt>
                <c:pt idx="79">
                  <c:v>0.96310679611650485</c:v>
                </c:pt>
              </c:numCache>
            </c:numRef>
          </c:val>
          <c:smooth val="0"/>
        </c:ser>
        <c:ser>
          <c:idx val="34"/>
          <c:order val="34"/>
          <c:tx>
            <c:strRef>
              <c:f>Sheet7!$AK$11</c:f>
              <c:strCache>
                <c:ptCount val="1"/>
                <c:pt idx="0">
                  <c:v>Canada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Sheet7!$AK$12:$AK$91</c:f>
              <c:numCache>
                <c:formatCode>0.0%</c:formatCode>
                <c:ptCount val="80"/>
                <c:pt idx="26">
                  <c:v>0.86084688791871111</c:v>
                </c:pt>
                <c:pt idx="27">
                  <c:v>0.87105436000463621</c:v>
                </c:pt>
                <c:pt idx="28">
                  <c:v>0.88690260016226863</c:v>
                </c:pt>
                <c:pt idx="29">
                  <c:v>0.89836572267511494</c:v>
                </c:pt>
                <c:pt idx="30">
                  <c:v>0.90510373604296257</c:v>
                </c:pt>
                <c:pt idx="31">
                  <c:v>0.9073059537147935</c:v>
                </c:pt>
                <c:pt idx="32">
                  <c:v>0.90523895993509251</c:v>
                </c:pt>
                <c:pt idx="33">
                  <c:v>0.92406985279913456</c:v>
                </c:pt>
                <c:pt idx="34">
                  <c:v>0.93888266429702893</c:v>
                </c:pt>
                <c:pt idx="35">
                  <c:v>0.95027237955414756</c:v>
                </c:pt>
                <c:pt idx="36">
                  <c:v>0.97870803229919257</c:v>
                </c:pt>
                <c:pt idx="37">
                  <c:v>1</c:v>
                </c:pt>
                <c:pt idx="38">
                  <c:v>1.0228644283892903</c:v>
                </c:pt>
                <c:pt idx="39">
                  <c:v>1.0388208476606267</c:v>
                </c:pt>
                <c:pt idx="40">
                  <c:v>1.0475060850751459</c:v>
                </c:pt>
                <c:pt idx="41">
                  <c:v>1.050233744156396</c:v>
                </c:pt>
                <c:pt idx="42">
                  <c:v>1.0210176563767723</c:v>
                </c:pt>
                <c:pt idx="43">
                  <c:v>1.0144457752192559</c:v>
                </c:pt>
                <c:pt idx="44">
                  <c:v>0.99324266893327662</c:v>
                </c:pt>
                <c:pt idx="45">
                  <c:v>0.98330950817138663</c:v>
                </c:pt>
                <c:pt idx="46">
                  <c:v>1.0139512421280377</c:v>
                </c:pt>
                <c:pt idx="47">
                  <c:v>1.0292547231773752</c:v>
                </c:pt>
                <c:pt idx="48">
                  <c:v>1.0306455974964261</c:v>
                </c:pt>
                <c:pt idx="49">
                  <c:v>1.0231387397133254</c:v>
                </c:pt>
                <c:pt idx="50">
                  <c:v>1.025198006413476</c:v>
                </c:pt>
                <c:pt idx="51">
                  <c:v>1.0186879418923618</c:v>
                </c:pt>
                <c:pt idx="52">
                  <c:v>1.0240466715604837</c:v>
                </c:pt>
                <c:pt idx="53">
                  <c:v>1.0365220414944172</c:v>
                </c:pt>
                <c:pt idx="54">
                  <c:v>1.0365722675114941</c:v>
                </c:pt>
                <c:pt idx="55">
                  <c:v>1.0413630568326702</c:v>
                </c:pt>
                <c:pt idx="56">
                  <c:v>1.0420198585944442</c:v>
                </c:pt>
                <c:pt idx="57">
                  <c:v>1.0463354325232779</c:v>
                </c:pt>
                <c:pt idx="58">
                  <c:v>1.0489278677123981</c:v>
                </c:pt>
                <c:pt idx="59">
                  <c:v>1.0539813777382838</c:v>
                </c:pt>
                <c:pt idx="60">
                  <c:v>1.0612873314530773</c:v>
                </c:pt>
                <c:pt idx="61">
                  <c:v>1.0713904879650735</c:v>
                </c:pt>
                <c:pt idx="62">
                  <c:v>1.0699609782482711</c:v>
                </c:pt>
                <c:pt idx="63">
                  <c:v>1.0570644824788471</c:v>
                </c:pt>
                <c:pt idx="64">
                  <c:v>1.0494301278831666</c:v>
                </c:pt>
                <c:pt idx="65">
                  <c:v>1.0468531468531468</c:v>
                </c:pt>
                <c:pt idx="66">
                  <c:v>1.0617045937487926</c:v>
                </c:pt>
                <c:pt idx="67">
                  <c:v>1.0663678862573891</c:v>
                </c:pt>
                <c:pt idx="68">
                  <c:v>1.0564733608932504</c:v>
                </c:pt>
                <c:pt idx="69">
                  <c:v>1.0426071166402657</c:v>
                </c:pt>
                <c:pt idx="70">
                  <c:v>1.0231696480315264</c:v>
                </c:pt>
                <c:pt idx="71">
                  <c:v>1.0197465517907507</c:v>
                </c:pt>
                <c:pt idx="72">
                  <c:v>1.0187458949889889</c:v>
                </c:pt>
                <c:pt idx="73">
                  <c:v>0.98662828883823361</c:v>
                </c:pt>
                <c:pt idx="74">
                  <c:v>0.94160259629872889</c:v>
                </c:pt>
                <c:pt idx="75">
                  <c:v>0.90219835413205574</c:v>
                </c:pt>
                <c:pt idx="76">
                  <c:v>0.89058069002820384</c:v>
                </c:pt>
                <c:pt idx="77">
                  <c:v>0.91029633350075334</c:v>
                </c:pt>
                <c:pt idx="78">
                  <c:v>0.9389097090754549</c:v>
                </c:pt>
                <c:pt idx="79">
                  <c:v>0.95922806475292666</c:v>
                </c:pt>
              </c:numCache>
            </c:numRef>
          </c:val>
          <c:smooth val="0"/>
        </c:ser>
        <c:ser>
          <c:idx val="35"/>
          <c:order val="35"/>
          <c:tx>
            <c:strRef>
              <c:f>Sheet7!$AL$11</c:f>
              <c:strCache>
                <c:ptCount val="1"/>
                <c:pt idx="0">
                  <c:v>France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Sheet7!$AL$12:$AL$91</c:f>
              <c:numCache>
                <c:formatCode>0.0%</c:formatCode>
                <c:ptCount val="80"/>
                <c:pt idx="0">
                  <c:v>0.90070921985815611</c:v>
                </c:pt>
                <c:pt idx="1">
                  <c:v>0.89868287740628161</c:v>
                </c:pt>
                <c:pt idx="2">
                  <c:v>0.90374873353596763</c:v>
                </c:pt>
                <c:pt idx="3">
                  <c:v>0.90070921985815611</c:v>
                </c:pt>
                <c:pt idx="4">
                  <c:v>0.89260385005065868</c:v>
                </c:pt>
                <c:pt idx="5">
                  <c:v>0.89766970618034458</c:v>
                </c:pt>
                <c:pt idx="6">
                  <c:v>0.89868287740628161</c:v>
                </c:pt>
                <c:pt idx="7">
                  <c:v>0.88855116514690979</c:v>
                </c:pt>
                <c:pt idx="8">
                  <c:v>0.87537993920972645</c:v>
                </c:pt>
                <c:pt idx="9">
                  <c:v>0.86322188449848025</c:v>
                </c:pt>
                <c:pt idx="10">
                  <c:v>0.8520770010131713</c:v>
                </c:pt>
                <c:pt idx="11">
                  <c:v>0.84194528875379948</c:v>
                </c:pt>
                <c:pt idx="12">
                  <c:v>0.84194528875379948</c:v>
                </c:pt>
                <c:pt idx="13">
                  <c:v>0.84397163120567387</c:v>
                </c:pt>
                <c:pt idx="14">
                  <c:v>0.85815602836879434</c:v>
                </c:pt>
                <c:pt idx="15">
                  <c:v>0.88044579533941236</c:v>
                </c:pt>
                <c:pt idx="16">
                  <c:v>0.88753799392097266</c:v>
                </c:pt>
                <c:pt idx="17">
                  <c:v>0.89665653495440722</c:v>
                </c:pt>
                <c:pt idx="18">
                  <c:v>0.90374873353596763</c:v>
                </c:pt>
                <c:pt idx="19">
                  <c:v>0.90476190476190488</c:v>
                </c:pt>
                <c:pt idx="20">
                  <c:v>0.90577507598784202</c:v>
                </c:pt>
                <c:pt idx="21">
                  <c:v>0.8956433637284702</c:v>
                </c:pt>
                <c:pt idx="22">
                  <c:v>0.89766970618034458</c:v>
                </c:pt>
                <c:pt idx="23">
                  <c:v>0.89868287740628161</c:v>
                </c:pt>
                <c:pt idx="24">
                  <c:v>0.89665653495440722</c:v>
                </c:pt>
                <c:pt idx="25">
                  <c:v>0.90172239108409313</c:v>
                </c:pt>
                <c:pt idx="26">
                  <c:v>0.90577507598784202</c:v>
                </c:pt>
                <c:pt idx="27">
                  <c:v>0.92907801418439717</c:v>
                </c:pt>
                <c:pt idx="28">
                  <c:v>0.94224924012158051</c:v>
                </c:pt>
                <c:pt idx="29">
                  <c:v>0.95339412360688958</c:v>
                </c:pt>
                <c:pt idx="30">
                  <c:v>0.96149949341438701</c:v>
                </c:pt>
                <c:pt idx="31">
                  <c:v>0.97163120567375894</c:v>
                </c:pt>
                <c:pt idx="32">
                  <c:v>0.9635258358662615</c:v>
                </c:pt>
                <c:pt idx="33">
                  <c:v>0.96859169199594741</c:v>
                </c:pt>
                <c:pt idx="34">
                  <c:v>0.96757852077001005</c:v>
                </c:pt>
                <c:pt idx="35">
                  <c:v>0.97467071935157046</c:v>
                </c:pt>
                <c:pt idx="36">
                  <c:v>0.98176291793313075</c:v>
                </c:pt>
                <c:pt idx="37">
                  <c:v>1</c:v>
                </c:pt>
                <c:pt idx="38">
                  <c:v>1.0030395136778114</c:v>
                </c:pt>
                <c:pt idx="39">
                  <c:v>1.0131712259371835</c:v>
                </c:pt>
                <c:pt idx="40">
                  <c:v>1.0192502532928065</c:v>
                </c:pt>
                <c:pt idx="41">
                  <c:v>1.0334346504559271</c:v>
                </c:pt>
                <c:pt idx="42">
                  <c:v>1.0324214792299899</c:v>
                </c:pt>
                <c:pt idx="43">
                  <c:v>1.0253292806484295</c:v>
                </c:pt>
                <c:pt idx="44">
                  <c:v>1.027355623100304</c:v>
                </c:pt>
                <c:pt idx="45">
                  <c:v>1.0202634245187436</c:v>
                </c:pt>
                <c:pt idx="46">
                  <c:v>1.0111448834853092</c:v>
                </c:pt>
                <c:pt idx="47">
                  <c:v>1.0131712259371835</c:v>
                </c:pt>
                <c:pt idx="48">
                  <c:v>1.0060790273556233</c:v>
                </c:pt>
                <c:pt idx="49">
                  <c:v>1</c:v>
                </c:pt>
                <c:pt idx="50">
                  <c:v>1.0060790273556233</c:v>
                </c:pt>
                <c:pt idx="51">
                  <c:v>0.98682877406281666</c:v>
                </c:pt>
                <c:pt idx="52">
                  <c:v>0.98986828774062818</c:v>
                </c:pt>
                <c:pt idx="53">
                  <c:v>1.0020263424518745</c:v>
                </c:pt>
                <c:pt idx="54">
                  <c:v>1.0060790273556233</c:v>
                </c:pt>
                <c:pt idx="55">
                  <c:v>1.0111448834853092</c:v>
                </c:pt>
                <c:pt idx="56">
                  <c:v>1.0030395136778114</c:v>
                </c:pt>
                <c:pt idx="57">
                  <c:v>1.0151975683890577</c:v>
                </c:pt>
                <c:pt idx="58">
                  <c:v>1.0141843971631206</c:v>
                </c:pt>
                <c:pt idx="59">
                  <c:v>1.0101317122593718</c:v>
                </c:pt>
                <c:pt idx="60">
                  <c:v>1.0091185410334347</c:v>
                </c:pt>
                <c:pt idx="61">
                  <c:v>1.0121580547112463</c:v>
                </c:pt>
                <c:pt idx="62">
                  <c:v>1.0202634245187436</c:v>
                </c:pt>
                <c:pt idx="63">
                  <c:v>1.027355623100304</c:v>
                </c:pt>
                <c:pt idx="64">
                  <c:v>1.021276595744681</c:v>
                </c:pt>
                <c:pt idx="65">
                  <c:v>1.027355623100304</c:v>
                </c:pt>
                <c:pt idx="66">
                  <c:v>1.0324214792299899</c:v>
                </c:pt>
                <c:pt idx="67">
                  <c:v>1.0324214792299899</c:v>
                </c:pt>
                <c:pt idx="68">
                  <c:v>1.0405268490374873</c:v>
                </c:pt>
                <c:pt idx="69">
                  <c:v>1.0425531914893618</c:v>
                </c:pt>
                <c:pt idx="70">
                  <c:v>1.0466058763931105</c:v>
                </c:pt>
                <c:pt idx="71">
                  <c:v>1.0283687943262412</c:v>
                </c:pt>
                <c:pt idx="72">
                  <c:v>1.0121580547112463</c:v>
                </c:pt>
                <c:pt idx="73">
                  <c:v>0.94630192502532928</c:v>
                </c:pt>
                <c:pt idx="74">
                  <c:v>0.88044579533941236</c:v>
                </c:pt>
                <c:pt idx="75">
                  <c:v>0.86828774062816616</c:v>
                </c:pt>
                <c:pt idx="76">
                  <c:v>0.8956433637284702</c:v>
                </c:pt>
                <c:pt idx="77">
                  <c:v>0.90070921985815611</c:v>
                </c:pt>
                <c:pt idx="78">
                  <c:v>0.92401215805471126</c:v>
                </c:pt>
                <c:pt idx="79">
                  <c:v>0.93211752786220869</c:v>
                </c:pt>
              </c:numCache>
            </c:numRef>
          </c:val>
          <c:smooth val="0"/>
        </c:ser>
        <c:ser>
          <c:idx val="36"/>
          <c:order val="36"/>
          <c:tx>
            <c:strRef>
              <c:f>Sheet7!$AM$11</c:f>
              <c:strCache>
                <c:ptCount val="1"/>
                <c:pt idx="0">
                  <c:v>Spain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Sheet7!$AM$12:$AM$91</c:f>
              <c:numCache>
                <c:formatCode>0.0%</c:formatCode>
                <c:ptCount val="80"/>
                <c:pt idx="0">
                  <c:v>0.81194805194805197</c:v>
                </c:pt>
                <c:pt idx="1">
                  <c:v>0.80976623376623369</c:v>
                </c:pt>
                <c:pt idx="2">
                  <c:v>0.79854545454545456</c:v>
                </c:pt>
                <c:pt idx="3">
                  <c:v>0.81433766233766225</c:v>
                </c:pt>
                <c:pt idx="4">
                  <c:v>0.80259740259740264</c:v>
                </c:pt>
                <c:pt idx="5">
                  <c:v>0.82129870129870131</c:v>
                </c:pt>
                <c:pt idx="6">
                  <c:v>0.8140259740259741</c:v>
                </c:pt>
                <c:pt idx="7">
                  <c:v>0.79667532467532476</c:v>
                </c:pt>
                <c:pt idx="8">
                  <c:v>0.77631168831168829</c:v>
                </c:pt>
                <c:pt idx="9">
                  <c:v>0.75449350649350655</c:v>
                </c:pt>
                <c:pt idx="10">
                  <c:v>0.74857142857142855</c:v>
                </c:pt>
                <c:pt idx="11">
                  <c:v>0.7510649350649351</c:v>
                </c:pt>
                <c:pt idx="12">
                  <c:v>0.75397402597402607</c:v>
                </c:pt>
                <c:pt idx="13">
                  <c:v>0.76737662337662338</c:v>
                </c:pt>
                <c:pt idx="14">
                  <c:v>0.78566233766233773</c:v>
                </c:pt>
                <c:pt idx="15">
                  <c:v>0.80374025974025975</c:v>
                </c:pt>
                <c:pt idx="16">
                  <c:v>0.82327272727272727</c:v>
                </c:pt>
                <c:pt idx="17">
                  <c:v>0.84405194805194805</c:v>
                </c:pt>
                <c:pt idx="18">
                  <c:v>0.85402597402597402</c:v>
                </c:pt>
                <c:pt idx="19">
                  <c:v>0.85974025974025969</c:v>
                </c:pt>
                <c:pt idx="20">
                  <c:v>0.85215584415584411</c:v>
                </c:pt>
                <c:pt idx="21">
                  <c:v>0.85070129870129862</c:v>
                </c:pt>
                <c:pt idx="22">
                  <c:v>0.83615584415584421</c:v>
                </c:pt>
                <c:pt idx="23">
                  <c:v>0.83937662337662344</c:v>
                </c:pt>
                <c:pt idx="24">
                  <c:v>0.84446753246753248</c:v>
                </c:pt>
                <c:pt idx="25">
                  <c:v>0.85475324675324671</c:v>
                </c:pt>
                <c:pt idx="26">
                  <c:v>0.87823376623376626</c:v>
                </c:pt>
                <c:pt idx="27">
                  <c:v>0.89392207792207801</c:v>
                </c:pt>
                <c:pt idx="28">
                  <c:v>0.91646753246753254</c:v>
                </c:pt>
                <c:pt idx="29">
                  <c:v>0.92488311688311686</c:v>
                </c:pt>
                <c:pt idx="30">
                  <c:v>0.94254545454545458</c:v>
                </c:pt>
                <c:pt idx="31">
                  <c:v>0.95345454545454544</c:v>
                </c:pt>
                <c:pt idx="32">
                  <c:v>0.95345454545454544</c:v>
                </c:pt>
                <c:pt idx="33">
                  <c:v>0.96301298701298699</c:v>
                </c:pt>
                <c:pt idx="34">
                  <c:v>0.96083116883116892</c:v>
                </c:pt>
                <c:pt idx="35">
                  <c:v>0.96768831168831171</c:v>
                </c:pt>
                <c:pt idx="36">
                  <c:v>0.986077922077922</c:v>
                </c:pt>
                <c:pt idx="37">
                  <c:v>1</c:v>
                </c:pt>
                <c:pt idx="38">
                  <c:v>1.0192207792207792</c:v>
                </c:pt>
                <c:pt idx="39">
                  <c:v>1.0238961038961039</c:v>
                </c:pt>
                <c:pt idx="40">
                  <c:v>1.0226493506493508</c:v>
                </c:pt>
                <c:pt idx="41">
                  <c:v>1.0273246753246752</c:v>
                </c:pt>
                <c:pt idx="42">
                  <c:v>1.0128831168831169</c:v>
                </c:pt>
                <c:pt idx="43">
                  <c:v>1.0129870129870129</c:v>
                </c:pt>
                <c:pt idx="44">
                  <c:v>1.0152727272727273</c:v>
                </c:pt>
                <c:pt idx="45">
                  <c:v>0.99376623376623385</c:v>
                </c:pt>
                <c:pt idx="46">
                  <c:v>1.0035324675324675</c:v>
                </c:pt>
                <c:pt idx="47">
                  <c:v>1.0035324675324675</c:v>
                </c:pt>
                <c:pt idx="48">
                  <c:v>1.0120519480519481</c:v>
                </c:pt>
                <c:pt idx="49">
                  <c:v>1.018909090909091</c:v>
                </c:pt>
                <c:pt idx="50">
                  <c:v>1.0196363636363637</c:v>
                </c:pt>
                <c:pt idx="51">
                  <c:v>1.0192207792207792</c:v>
                </c:pt>
                <c:pt idx="52">
                  <c:v>1.0205714285714287</c:v>
                </c:pt>
                <c:pt idx="53">
                  <c:v>1.0309610389610391</c:v>
                </c:pt>
                <c:pt idx="54">
                  <c:v>1.0345974025974025</c:v>
                </c:pt>
                <c:pt idx="55">
                  <c:v>1.0442597402597402</c:v>
                </c:pt>
                <c:pt idx="56">
                  <c:v>1.0446753246753246</c:v>
                </c:pt>
                <c:pt idx="57">
                  <c:v>1.0411428571428571</c:v>
                </c:pt>
                <c:pt idx="58">
                  <c:v>1.039064935064935</c:v>
                </c:pt>
                <c:pt idx="59">
                  <c:v>1.0471688311688312</c:v>
                </c:pt>
                <c:pt idx="60">
                  <c:v>1.056</c:v>
                </c:pt>
                <c:pt idx="61">
                  <c:v>1.0634805194805195</c:v>
                </c:pt>
                <c:pt idx="62">
                  <c:v>1.0809350649350651</c:v>
                </c:pt>
                <c:pt idx="63">
                  <c:v>1.0869610389610389</c:v>
                </c:pt>
                <c:pt idx="64">
                  <c:v>1.0901818181818184</c:v>
                </c:pt>
                <c:pt idx="65">
                  <c:v>1.1112727272727274</c:v>
                </c:pt>
                <c:pt idx="66">
                  <c:v>1.1181298701298701</c:v>
                </c:pt>
                <c:pt idx="67">
                  <c:v>1.1177142857142857</c:v>
                </c:pt>
                <c:pt idx="68">
                  <c:v>1.1030649350649351</c:v>
                </c:pt>
                <c:pt idx="69">
                  <c:v>1.115012987012987</c:v>
                </c:pt>
                <c:pt idx="70">
                  <c:v>1.1157402597402597</c:v>
                </c:pt>
                <c:pt idx="71">
                  <c:v>1.0573506493506493</c:v>
                </c:pt>
                <c:pt idx="72">
                  <c:v>1.0181818181818181</c:v>
                </c:pt>
                <c:pt idx="73">
                  <c:v>0.92997402597402601</c:v>
                </c:pt>
                <c:pt idx="74">
                  <c:v>0.87459740259740271</c:v>
                </c:pt>
                <c:pt idx="75">
                  <c:v>0.86150649350649355</c:v>
                </c:pt>
                <c:pt idx="76">
                  <c:v>0.8684675324675325</c:v>
                </c:pt>
                <c:pt idx="77">
                  <c:v>0.87657142857142867</c:v>
                </c:pt>
                <c:pt idx="78">
                  <c:v>0.87646753246753251</c:v>
                </c:pt>
                <c:pt idx="79">
                  <c:v>0.88322077922077924</c:v>
                </c:pt>
              </c:numCache>
            </c:numRef>
          </c:val>
          <c:smooth val="0"/>
        </c:ser>
        <c:ser>
          <c:idx val="37"/>
          <c:order val="37"/>
          <c:tx>
            <c:strRef>
              <c:f>Sheet7!$AN$11</c:f>
              <c:strCache>
                <c:ptCount val="1"/>
                <c:pt idx="0">
                  <c:v>Norway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Sheet7!$AN$12:$AN$91</c:f>
              <c:numCache>
                <c:formatCode>0.0%</c:formatCode>
                <c:ptCount val="80"/>
                <c:pt idx="0">
                  <c:v>0.78501945525291827</c:v>
                </c:pt>
                <c:pt idx="1">
                  <c:v>0.80350194552529186</c:v>
                </c:pt>
                <c:pt idx="2">
                  <c:v>0.77529182879377423</c:v>
                </c:pt>
                <c:pt idx="3">
                  <c:v>0.77140077821011677</c:v>
                </c:pt>
                <c:pt idx="4">
                  <c:v>0.74319066147859925</c:v>
                </c:pt>
                <c:pt idx="5">
                  <c:v>0.76556420233463029</c:v>
                </c:pt>
                <c:pt idx="6">
                  <c:v>0.77626459143968873</c:v>
                </c:pt>
                <c:pt idx="7">
                  <c:v>0.78307392996108938</c:v>
                </c:pt>
                <c:pt idx="8">
                  <c:v>0.79571984435797671</c:v>
                </c:pt>
                <c:pt idx="9">
                  <c:v>0.79377431906614782</c:v>
                </c:pt>
                <c:pt idx="10">
                  <c:v>0.78501945525291827</c:v>
                </c:pt>
                <c:pt idx="11">
                  <c:v>0.80252918287937736</c:v>
                </c:pt>
                <c:pt idx="12">
                  <c:v>0.83560311284046684</c:v>
                </c:pt>
                <c:pt idx="13">
                  <c:v>0.85311284046692604</c:v>
                </c:pt>
                <c:pt idx="14">
                  <c:v>0.86089494163424118</c:v>
                </c:pt>
                <c:pt idx="15">
                  <c:v>0.8745136186770428</c:v>
                </c:pt>
                <c:pt idx="16">
                  <c:v>0.85311284046692604</c:v>
                </c:pt>
                <c:pt idx="17">
                  <c:v>0.89688715953307385</c:v>
                </c:pt>
                <c:pt idx="18">
                  <c:v>0.89494163424124507</c:v>
                </c:pt>
                <c:pt idx="19">
                  <c:v>0.91342412451361865</c:v>
                </c:pt>
                <c:pt idx="20">
                  <c:v>0.92996108949416345</c:v>
                </c:pt>
                <c:pt idx="21">
                  <c:v>0.94747081712062253</c:v>
                </c:pt>
                <c:pt idx="22">
                  <c:v>0.97276264591439676</c:v>
                </c:pt>
                <c:pt idx="23">
                  <c:v>0.96303501945525283</c:v>
                </c:pt>
                <c:pt idx="24">
                  <c:v>0.9824902723735407</c:v>
                </c:pt>
                <c:pt idx="25">
                  <c:v>0.9669260700389104</c:v>
                </c:pt>
                <c:pt idx="26">
                  <c:v>0.99027237354085607</c:v>
                </c:pt>
                <c:pt idx="27">
                  <c:v>1.0077821011673151</c:v>
                </c:pt>
                <c:pt idx="28">
                  <c:v>1.004863813229572</c:v>
                </c:pt>
                <c:pt idx="29">
                  <c:v>1.0291828793774318</c:v>
                </c:pt>
                <c:pt idx="30">
                  <c:v>1.0077821011673151</c:v>
                </c:pt>
                <c:pt idx="31">
                  <c:v>1.0077821011673151</c:v>
                </c:pt>
                <c:pt idx="32">
                  <c:v>0.98443579766536959</c:v>
                </c:pt>
                <c:pt idx="33">
                  <c:v>0.98735408560311277</c:v>
                </c:pt>
                <c:pt idx="34">
                  <c:v>0.97665369649805445</c:v>
                </c:pt>
                <c:pt idx="35">
                  <c:v>0.9669260700389104</c:v>
                </c:pt>
                <c:pt idx="36">
                  <c:v>0.99221789883268474</c:v>
                </c:pt>
                <c:pt idx="37">
                  <c:v>1</c:v>
                </c:pt>
                <c:pt idx="38">
                  <c:v>1.0155642023346303</c:v>
                </c:pt>
                <c:pt idx="39">
                  <c:v>1.0058365758754864</c:v>
                </c:pt>
                <c:pt idx="40">
                  <c:v>1.0214007782101167</c:v>
                </c:pt>
                <c:pt idx="41">
                  <c:v>1.0136186770428015</c:v>
                </c:pt>
                <c:pt idx="42">
                  <c:v>1.0077821011673151</c:v>
                </c:pt>
                <c:pt idx="43">
                  <c:v>0.98929961089494156</c:v>
                </c:pt>
                <c:pt idx="44">
                  <c:v>1.0077821011673151</c:v>
                </c:pt>
                <c:pt idx="45">
                  <c:v>1.0301556420233462</c:v>
                </c:pt>
                <c:pt idx="46">
                  <c:v>1.0038910505836576</c:v>
                </c:pt>
                <c:pt idx="47">
                  <c:v>1.0447470817120621</c:v>
                </c:pt>
                <c:pt idx="48">
                  <c:v>0.99319066147859925</c:v>
                </c:pt>
                <c:pt idx="49">
                  <c:v>0.99221789883268474</c:v>
                </c:pt>
                <c:pt idx="50">
                  <c:v>0.99805447470817121</c:v>
                </c:pt>
                <c:pt idx="51">
                  <c:v>0.97178988326848248</c:v>
                </c:pt>
                <c:pt idx="52">
                  <c:v>0.98443579766536959</c:v>
                </c:pt>
                <c:pt idx="53">
                  <c:v>1.0038910505836576</c:v>
                </c:pt>
                <c:pt idx="54">
                  <c:v>0.99513618677042803</c:v>
                </c:pt>
                <c:pt idx="55">
                  <c:v>1.0058365758754864</c:v>
                </c:pt>
                <c:pt idx="56">
                  <c:v>0.9367704280155642</c:v>
                </c:pt>
                <c:pt idx="57">
                  <c:v>0.97373540856031127</c:v>
                </c:pt>
                <c:pt idx="58">
                  <c:v>0.9523346303501945</c:v>
                </c:pt>
                <c:pt idx="59">
                  <c:v>0.99319066147859925</c:v>
                </c:pt>
                <c:pt idx="60">
                  <c:v>0.97957198443579763</c:v>
                </c:pt>
                <c:pt idx="61">
                  <c:v>0.97568093385214005</c:v>
                </c:pt>
                <c:pt idx="62">
                  <c:v>0.96595330739299612</c:v>
                </c:pt>
                <c:pt idx="63">
                  <c:v>0.96108949416342415</c:v>
                </c:pt>
                <c:pt idx="64">
                  <c:v>0.94941634241245132</c:v>
                </c:pt>
                <c:pt idx="65">
                  <c:v>0.9367704280155642</c:v>
                </c:pt>
                <c:pt idx="66">
                  <c:v>0.9367704280155642</c:v>
                </c:pt>
                <c:pt idx="67">
                  <c:v>0.9367704280155642</c:v>
                </c:pt>
                <c:pt idx="68">
                  <c:v>0.9523346303501945</c:v>
                </c:pt>
                <c:pt idx="69">
                  <c:v>0.93968871595330739</c:v>
                </c:pt>
                <c:pt idx="70">
                  <c:v>0.93968871595330739</c:v>
                </c:pt>
                <c:pt idx="71">
                  <c:v>0.95525291828793768</c:v>
                </c:pt>
                <c:pt idx="72">
                  <c:v>0.92801556420233455</c:v>
                </c:pt>
                <c:pt idx="73">
                  <c:v>0.9523346303501945</c:v>
                </c:pt>
                <c:pt idx="74">
                  <c:v>0.94066147859922167</c:v>
                </c:pt>
                <c:pt idx="75">
                  <c:v>0.89494163424124507</c:v>
                </c:pt>
                <c:pt idx="76">
                  <c:v>0.89980544747081703</c:v>
                </c:pt>
                <c:pt idx="77">
                  <c:v>0.90272373540856032</c:v>
                </c:pt>
                <c:pt idx="78">
                  <c:v>0.89105058365758749</c:v>
                </c:pt>
                <c:pt idx="79">
                  <c:v>0.86770428015564194</c:v>
                </c:pt>
              </c:numCache>
            </c:numRef>
          </c:val>
          <c:smooth val="0"/>
        </c:ser>
        <c:ser>
          <c:idx val="38"/>
          <c:order val="38"/>
          <c:tx>
            <c:strRef>
              <c:f>Sheet7!$AO$11</c:f>
              <c:strCache>
                <c:ptCount val="1"/>
                <c:pt idx="0">
                  <c:v>UK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Sheet7!$AO$12:$AO$91</c:f>
              <c:numCache>
                <c:formatCode>0.0%</c:formatCode>
                <c:ptCount val="80"/>
                <c:pt idx="0">
                  <c:v>0.87837837837837829</c:v>
                </c:pt>
                <c:pt idx="1">
                  <c:v>0.87065637065637058</c:v>
                </c:pt>
                <c:pt idx="2">
                  <c:v>0.86003861003861004</c:v>
                </c:pt>
                <c:pt idx="3">
                  <c:v>0.85038610038610041</c:v>
                </c:pt>
                <c:pt idx="4">
                  <c:v>0.8426640926640927</c:v>
                </c:pt>
                <c:pt idx="5">
                  <c:v>0.85135135135135132</c:v>
                </c:pt>
                <c:pt idx="6">
                  <c:v>0.85135135135135132</c:v>
                </c:pt>
                <c:pt idx="7">
                  <c:v>0.84749034749034757</c:v>
                </c:pt>
                <c:pt idx="8">
                  <c:v>0.85617760617760619</c:v>
                </c:pt>
                <c:pt idx="9">
                  <c:v>0.86100386100386095</c:v>
                </c:pt>
                <c:pt idx="10">
                  <c:v>0.86293436293436288</c:v>
                </c:pt>
                <c:pt idx="11">
                  <c:v>0.86583011583011582</c:v>
                </c:pt>
                <c:pt idx="12">
                  <c:v>0.87548262548262545</c:v>
                </c:pt>
                <c:pt idx="13">
                  <c:v>0.88610038610038611</c:v>
                </c:pt>
                <c:pt idx="14">
                  <c:v>0.89864864864864868</c:v>
                </c:pt>
                <c:pt idx="15">
                  <c:v>0.91795366795366795</c:v>
                </c:pt>
                <c:pt idx="16">
                  <c:v>0.92567567567567566</c:v>
                </c:pt>
                <c:pt idx="17">
                  <c:v>0.93725868725868722</c:v>
                </c:pt>
                <c:pt idx="18">
                  <c:v>0.92760617760617758</c:v>
                </c:pt>
                <c:pt idx="19">
                  <c:v>0.93532818532818529</c:v>
                </c:pt>
                <c:pt idx="20">
                  <c:v>0.93918918918918926</c:v>
                </c:pt>
                <c:pt idx="21">
                  <c:v>0.943050193050193</c:v>
                </c:pt>
                <c:pt idx="22">
                  <c:v>0.94884169884169889</c:v>
                </c:pt>
                <c:pt idx="23">
                  <c:v>0.943050193050193</c:v>
                </c:pt>
                <c:pt idx="24">
                  <c:v>0.94691119691119696</c:v>
                </c:pt>
                <c:pt idx="25">
                  <c:v>0.95656370656370659</c:v>
                </c:pt>
                <c:pt idx="26">
                  <c:v>0.95945945945945943</c:v>
                </c:pt>
                <c:pt idx="27">
                  <c:v>0.95945945945945943</c:v>
                </c:pt>
                <c:pt idx="28">
                  <c:v>0.96525096525096521</c:v>
                </c:pt>
                <c:pt idx="29">
                  <c:v>0.96332046332046339</c:v>
                </c:pt>
                <c:pt idx="30">
                  <c:v>0.97200772200772201</c:v>
                </c:pt>
                <c:pt idx="31">
                  <c:v>0.97297297297297303</c:v>
                </c:pt>
                <c:pt idx="32">
                  <c:v>0.97297297297297303</c:v>
                </c:pt>
                <c:pt idx="33">
                  <c:v>0.97104247104247099</c:v>
                </c:pt>
                <c:pt idx="34">
                  <c:v>0.97393822393822393</c:v>
                </c:pt>
                <c:pt idx="35">
                  <c:v>0.97779922779922779</c:v>
                </c:pt>
                <c:pt idx="36">
                  <c:v>0.99613899613899604</c:v>
                </c:pt>
                <c:pt idx="37">
                  <c:v>1</c:v>
                </c:pt>
                <c:pt idx="38">
                  <c:v>1.001930501930502</c:v>
                </c:pt>
                <c:pt idx="39">
                  <c:v>1.0048262548262548</c:v>
                </c:pt>
                <c:pt idx="40">
                  <c:v>1.0038610038610039</c:v>
                </c:pt>
                <c:pt idx="41">
                  <c:v>1.0067567567567568</c:v>
                </c:pt>
                <c:pt idx="42">
                  <c:v>1.0057915057915057</c:v>
                </c:pt>
                <c:pt idx="43">
                  <c:v>0.99131274131274127</c:v>
                </c:pt>
                <c:pt idx="44">
                  <c:v>0.98841698841698844</c:v>
                </c:pt>
                <c:pt idx="45">
                  <c:v>0.97104247104247099</c:v>
                </c:pt>
                <c:pt idx="46">
                  <c:v>0.97586872586872586</c:v>
                </c:pt>
                <c:pt idx="47">
                  <c:v>0.97393822393822393</c:v>
                </c:pt>
                <c:pt idx="48">
                  <c:v>0.97200772200772201</c:v>
                </c:pt>
                <c:pt idx="49">
                  <c:v>0.97104247104247099</c:v>
                </c:pt>
                <c:pt idx="50">
                  <c:v>0.9642857142857143</c:v>
                </c:pt>
                <c:pt idx="51">
                  <c:v>0.9642857142857143</c:v>
                </c:pt>
                <c:pt idx="52">
                  <c:v>0.96525096525096521</c:v>
                </c:pt>
                <c:pt idx="53">
                  <c:v>0.97393822393822393</c:v>
                </c:pt>
                <c:pt idx="54">
                  <c:v>0.98166023166023164</c:v>
                </c:pt>
                <c:pt idx="55">
                  <c:v>0.98166023166023164</c:v>
                </c:pt>
                <c:pt idx="56">
                  <c:v>0.97007722007721997</c:v>
                </c:pt>
                <c:pt idx="57">
                  <c:v>0.97586872586872586</c:v>
                </c:pt>
                <c:pt idx="58">
                  <c:v>0.97007722007721997</c:v>
                </c:pt>
                <c:pt idx="59">
                  <c:v>0.97104247104247099</c:v>
                </c:pt>
                <c:pt idx="60">
                  <c:v>0.96235521235521226</c:v>
                </c:pt>
                <c:pt idx="61">
                  <c:v>0.95656370656370659</c:v>
                </c:pt>
                <c:pt idx="62">
                  <c:v>0.97007722007721997</c:v>
                </c:pt>
                <c:pt idx="63">
                  <c:v>0.96235521235521226</c:v>
                </c:pt>
                <c:pt idx="64">
                  <c:v>0.96332046332046339</c:v>
                </c:pt>
                <c:pt idx="65">
                  <c:v>0.96525096525096521</c:v>
                </c:pt>
                <c:pt idx="66">
                  <c:v>0.96235521235521226</c:v>
                </c:pt>
                <c:pt idx="67">
                  <c:v>0.96621621621621623</c:v>
                </c:pt>
                <c:pt idx="68">
                  <c:v>0.96525096525096521</c:v>
                </c:pt>
                <c:pt idx="69">
                  <c:v>0.97007722007721997</c:v>
                </c:pt>
                <c:pt idx="70">
                  <c:v>0.96525096525096521</c:v>
                </c:pt>
                <c:pt idx="71">
                  <c:v>0.95173745173745172</c:v>
                </c:pt>
                <c:pt idx="72">
                  <c:v>0.93339768339768336</c:v>
                </c:pt>
                <c:pt idx="73">
                  <c:v>0.89285714285714279</c:v>
                </c:pt>
                <c:pt idx="74">
                  <c:v>0.84749034749034757</c:v>
                </c:pt>
                <c:pt idx="75">
                  <c:v>0.84459459459459452</c:v>
                </c:pt>
                <c:pt idx="76">
                  <c:v>0.8359073359073359</c:v>
                </c:pt>
                <c:pt idx="77">
                  <c:v>0.83976833976833964</c:v>
                </c:pt>
                <c:pt idx="78">
                  <c:v>0.85038610038610041</c:v>
                </c:pt>
                <c:pt idx="79">
                  <c:v>0.85907335907335902</c:v>
                </c:pt>
              </c:numCache>
            </c:numRef>
          </c:val>
          <c:smooth val="0"/>
        </c:ser>
        <c:ser>
          <c:idx val="39"/>
          <c:order val="39"/>
          <c:tx>
            <c:strRef>
              <c:f>Sheet7!$AP$11</c:f>
              <c:strCache>
                <c:ptCount val="1"/>
                <c:pt idx="0">
                  <c:v>Italy</c:v>
                </c:pt>
              </c:strCache>
            </c:strRef>
          </c:tx>
          <c:marker>
            <c:symbol val="none"/>
          </c:marker>
          <c:cat>
            <c:strRef>
              <c:f>Sheet7!$B$12:$B$91</c:f>
              <c:strCache>
                <c:ptCount val="80"/>
                <c:pt idx="0">
                  <c:v>Q3 1990</c:v>
                </c:pt>
                <c:pt idx="1">
                  <c:v>Q4 1990</c:v>
                </c:pt>
                <c:pt idx="2">
                  <c:v>Q1 1991</c:v>
                </c:pt>
                <c:pt idx="3">
                  <c:v>Q2 1991</c:v>
                </c:pt>
                <c:pt idx="4">
                  <c:v>Q3 1991</c:v>
                </c:pt>
                <c:pt idx="5">
                  <c:v>Q4 1991</c:v>
                </c:pt>
                <c:pt idx="6">
                  <c:v>Q1 1992</c:v>
                </c:pt>
                <c:pt idx="7">
                  <c:v>Q2 1992</c:v>
                </c:pt>
                <c:pt idx="8">
                  <c:v>Q3 1992</c:v>
                </c:pt>
                <c:pt idx="9">
                  <c:v>Q4 1992</c:v>
                </c:pt>
                <c:pt idx="10">
                  <c:v>Q1 1993</c:v>
                </c:pt>
                <c:pt idx="11">
                  <c:v>Q2 1993</c:v>
                </c:pt>
                <c:pt idx="12">
                  <c:v>Q3 1993</c:v>
                </c:pt>
                <c:pt idx="13">
                  <c:v>Q4 1993</c:v>
                </c:pt>
                <c:pt idx="14">
                  <c:v>Q1 1994</c:v>
                </c:pt>
                <c:pt idx="15">
                  <c:v>Q2 1994</c:v>
                </c:pt>
                <c:pt idx="16">
                  <c:v>Q3 1994</c:v>
                </c:pt>
                <c:pt idx="17">
                  <c:v>Q4 1994</c:v>
                </c:pt>
                <c:pt idx="18">
                  <c:v>Q1 1995</c:v>
                </c:pt>
                <c:pt idx="19">
                  <c:v>Q2 1995</c:v>
                </c:pt>
                <c:pt idx="20">
                  <c:v>Q3 1995</c:v>
                </c:pt>
                <c:pt idx="21">
                  <c:v>Q4 1995</c:v>
                </c:pt>
                <c:pt idx="22">
                  <c:v>Q1 1996</c:v>
                </c:pt>
                <c:pt idx="23">
                  <c:v>Q2 1996</c:v>
                </c:pt>
                <c:pt idx="24">
                  <c:v>Q3 1996</c:v>
                </c:pt>
                <c:pt idx="25">
                  <c:v>Q4 1996</c:v>
                </c:pt>
                <c:pt idx="26">
                  <c:v>Q1 1997</c:v>
                </c:pt>
                <c:pt idx="27">
                  <c:v>Q2 1997</c:v>
                </c:pt>
                <c:pt idx="28">
                  <c:v>Q3 1997</c:v>
                </c:pt>
                <c:pt idx="29">
                  <c:v>Q4 1997</c:v>
                </c:pt>
                <c:pt idx="30">
                  <c:v>Q1 1998</c:v>
                </c:pt>
                <c:pt idx="31">
                  <c:v>Q2 1998</c:v>
                </c:pt>
                <c:pt idx="32">
                  <c:v>Q3 1998</c:v>
                </c:pt>
                <c:pt idx="33">
                  <c:v>Q4 1998</c:v>
                </c:pt>
                <c:pt idx="34">
                  <c:v>Q1 1999</c:v>
                </c:pt>
                <c:pt idx="35">
                  <c:v>Q2 1999</c:v>
                </c:pt>
                <c:pt idx="36">
                  <c:v>Q3 1999</c:v>
                </c:pt>
                <c:pt idx="37">
                  <c:v>Q4 1999</c:v>
                </c:pt>
                <c:pt idx="38">
                  <c:v>Q1 2000</c:v>
                </c:pt>
                <c:pt idx="39">
                  <c:v>Q2 2000</c:v>
                </c:pt>
                <c:pt idx="40">
                  <c:v>Q3 2000</c:v>
                </c:pt>
                <c:pt idx="41">
                  <c:v>Q4 2000</c:v>
                </c:pt>
                <c:pt idx="42">
                  <c:v>Q1 2001</c:v>
                </c:pt>
                <c:pt idx="43">
                  <c:v>Q2 2001</c:v>
                </c:pt>
                <c:pt idx="44">
                  <c:v>Q3 2001</c:v>
                </c:pt>
                <c:pt idx="45">
                  <c:v>Q4 2001</c:v>
                </c:pt>
                <c:pt idx="46">
                  <c:v>Q1 2002</c:v>
                </c:pt>
                <c:pt idx="47">
                  <c:v>Q2 2002</c:v>
                </c:pt>
                <c:pt idx="48">
                  <c:v>Q3 2002</c:v>
                </c:pt>
                <c:pt idx="49">
                  <c:v>Q4 2002</c:v>
                </c:pt>
                <c:pt idx="50">
                  <c:v>Q1 2003</c:v>
                </c:pt>
                <c:pt idx="51">
                  <c:v>Q2 2003</c:v>
                </c:pt>
                <c:pt idx="52">
                  <c:v>Q3 2003</c:v>
                </c:pt>
                <c:pt idx="53">
                  <c:v>Q4 2003</c:v>
                </c:pt>
                <c:pt idx="54">
                  <c:v>Q1 2004</c:v>
                </c:pt>
                <c:pt idx="55">
                  <c:v>Q2 2004</c:v>
                </c:pt>
                <c:pt idx="56">
                  <c:v>Q3 2004</c:v>
                </c:pt>
                <c:pt idx="57">
                  <c:v>Q4 2004</c:v>
                </c:pt>
                <c:pt idx="58">
                  <c:v>Q1 2005</c:v>
                </c:pt>
                <c:pt idx="59">
                  <c:v>Q2 2005</c:v>
                </c:pt>
                <c:pt idx="60">
                  <c:v>Q3 2005</c:v>
                </c:pt>
                <c:pt idx="61">
                  <c:v>Q4 2005</c:v>
                </c:pt>
                <c:pt idx="62">
                  <c:v>Q1 2006</c:v>
                </c:pt>
                <c:pt idx="63">
                  <c:v>Q2 2006</c:v>
                </c:pt>
                <c:pt idx="64">
                  <c:v>Q3 2006</c:v>
                </c:pt>
                <c:pt idx="65">
                  <c:v>Q4 2006</c:v>
                </c:pt>
                <c:pt idx="66">
                  <c:v>Q1 2007</c:v>
                </c:pt>
                <c:pt idx="67">
                  <c:v>Q2 2007</c:v>
                </c:pt>
                <c:pt idx="68">
                  <c:v>Q3 2007</c:v>
                </c:pt>
                <c:pt idx="69">
                  <c:v>Q4 2007</c:v>
                </c:pt>
                <c:pt idx="70">
                  <c:v>Q1 2008</c:v>
                </c:pt>
                <c:pt idx="71">
                  <c:v>Q2 2008</c:v>
                </c:pt>
                <c:pt idx="72">
                  <c:v>Q3 2008</c:v>
                </c:pt>
                <c:pt idx="73">
                  <c:v>Q4 2008</c:v>
                </c:pt>
                <c:pt idx="74">
                  <c:v>Q1 2009</c:v>
                </c:pt>
                <c:pt idx="75">
                  <c:v>Q2 2009</c:v>
                </c:pt>
                <c:pt idx="76">
                  <c:v>Q3 2009</c:v>
                </c:pt>
                <c:pt idx="77">
                  <c:v>Q4 2009</c:v>
                </c:pt>
                <c:pt idx="78">
                  <c:v>Q1 2010</c:v>
                </c:pt>
                <c:pt idx="79">
                  <c:v>Q2 2010</c:v>
                </c:pt>
              </c:strCache>
            </c:strRef>
          </c:cat>
          <c:val>
            <c:numRef>
              <c:f>Sheet7!$AP$12:$AP$91</c:f>
              <c:numCache>
                <c:formatCode>0.0%</c:formatCode>
                <c:ptCount val="80"/>
                <c:pt idx="0">
                  <c:v>0.88563049853372433</c:v>
                </c:pt>
                <c:pt idx="1">
                  <c:v>0.87878787878787878</c:v>
                </c:pt>
                <c:pt idx="2">
                  <c:v>0.87683284457477995</c:v>
                </c:pt>
                <c:pt idx="3">
                  <c:v>0.86803519061583578</c:v>
                </c:pt>
                <c:pt idx="4">
                  <c:v>0.87878787878787878</c:v>
                </c:pt>
                <c:pt idx="5">
                  <c:v>0.88074291300097751</c:v>
                </c:pt>
                <c:pt idx="6">
                  <c:v>0.88172043010752676</c:v>
                </c:pt>
                <c:pt idx="7">
                  <c:v>0.87976539589442804</c:v>
                </c:pt>
                <c:pt idx="8">
                  <c:v>0.85434995112414458</c:v>
                </c:pt>
                <c:pt idx="9">
                  <c:v>0.85043988269794712</c:v>
                </c:pt>
                <c:pt idx="10">
                  <c:v>0.85434995112414458</c:v>
                </c:pt>
                <c:pt idx="11">
                  <c:v>0.84555229716520031</c:v>
                </c:pt>
                <c:pt idx="12">
                  <c:v>0.8377321603128054</c:v>
                </c:pt>
                <c:pt idx="13">
                  <c:v>0.84457478005865094</c:v>
                </c:pt>
                <c:pt idx="14">
                  <c:v>0.86217008797653949</c:v>
                </c:pt>
                <c:pt idx="15">
                  <c:v>0.89442815249266849</c:v>
                </c:pt>
                <c:pt idx="16">
                  <c:v>0.90615835777126097</c:v>
                </c:pt>
                <c:pt idx="17">
                  <c:v>0.92570869990224824</c:v>
                </c:pt>
                <c:pt idx="18">
                  <c:v>0.9403714565004887</c:v>
                </c:pt>
                <c:pt idx="19">
                  <c:v>0.94330400782013679</c:v>
                </c:pt>
                <c:pt idx="20">
                  <c:v>0.95307917888563043</c:v>
                </c:pt>
                <c:pt idx="21">
                  <c:v>0.96480938416422279</c:v>
                </c:pt>
                <c:pt idx="22">
                  <c:v>0.95210166177908107</c:v>
                </c:pt>
                <c:pt idx="23">
                  <c:v>0.93157380254154454</c:v>
                </c:pt>
                <c:pt idx="24">
                  <c:v>0.93059628543499506</c:v>
                </c:pt>
                <c:pt idx="25">
                  <c:v>0.92473118279569888</c:v>
                </c:pt>
                <c:pt idx="26">
                  <c:v>0.9403714565004887</c:v>
                </c:pt>
                <c:pt idx="27">
                  <c:v>0.96676441837732152</c:v>
                </c:pt>
                <c:pt idx="28">
                  <c:v>0.98240469208211134</c:v>
                </c:pt>
                <c:pt idx="29">
                  <c:v>0.99315738025415445</c:v>
                </c:pt>
                <c:pt idx="30">
                  <c:v>0.98729227761485816</c:v>
                </c:pt>
                <c:pt idx="31">
                  <c:v>0.99022482893450636</c:v>
                </c:pt>
                <c:pt idx="32">
                  <c:v>0.98240469208211134</c:v>
                </c:pt>
                <c:pt idx="33">
                  <c:v>0.97165200391006834</c:v>
                </c:pt>
                <c:pt idx="34">
                  <c:v>0.97067448680351909</c:v>
                </c:pt>
                <c:pt idx="35">
                  <c:v>0.96480938416422279</c:v>
                </c:pt>
                <c:pt idx="36">
                  <c:v>0.9863147605083088</c:v>
                </c:pt>
                <c:pt idx="37">
                  <c:v>1</c:v>
                </c:pt>
                <c:pt idx="38">
                  <c:v>1.0029325513196481</c:v>
                </c:pt>
                <c:pt idx="39">
                  <c:v>1.021505376344086</c:v>
                </c:pt>
                <c:pt idx="40">
                  <c:v>1.021505376344086</c:v>
                </c:pt>
                <c:pt idx="41">
                  <c:v>1.0410557184750733</c:v>
                </c:pt>
                <c:pt idx="42">
                  <c:v>1.0283479960899315</c:v>
                </c:pt>
                <c:pt idx="43">
                  <c:v>1.0166177908113392</c:v>
                </c:pt>
                <c:pt idx="44">
                  <c:v>1.0058651026392962</c:v>
                </c:pt>
                <c:pt idx="45">
                  <c:v>0.99022482893450636</c:v>
                </c:pt>
                <c:pt idx="46">
                  <c:v>0.99608993157380243</c:v>
                </c:pt>
                <c:pt idx="47">
                  <c:v>0.99315738025415445</c:v>
                </c:pt>
                <c:pt idx="48">
                  <c:v>0.99315738025415445</c:v>
                </c:pt>
                <c:pt idx="49">
                  <c:v>0.99804496578690127</c:v>
                </c:pt>
                <c:pt idx="50">
                  <c:v>0.99315738025415445</c:v>
                </c:pt>
                <c:pt idx="51">
                  <c:v>0.98338220918866082</c:v>
                </c:pt>
                <c:pt idx="52">
                  <c:v>0.98240469208211134</c:v>
                </c:pt>
                <c:pt idx="53">
                  <c:v>0.9970674486803518</c:v>
                </c:pt>
                <c:pt idx="54">
                  <c:v>0.99022482893450636</c:v>
                </c:pt>
                <c:pt idx="55">
                  <c:v>0.99315738025415445</c:v>
                </c:pt>
                <c:pt idx="56">
                  <c:v>0.98240469208211134</c:v>
                </c:pt>
                <c:pt idx="57">
                  <c:v>0.98142717497556198</c:v>
                </c:pt>
                <c:pt idx="58">
                  <c:v>0.9726295210166177</c:v>
                </c:pt>
                <c:pt idx="59">
                  <c:v>0.978494623655914</c:v>
                </c:pt>
                <c:pt idx="60">
                  <c:v>0.98338220918866082</c:v>
                </c:pt>
                <c:pt idx="61">
                  <c:v>0.98924731182795689</c:v>
                </c:pt>
                <c:pt idx="62">
                  <c:v>0.9970674486803518</c:v>
                </c:pt>
                <c:pt idx="63">
                  <c:v>1.0146627565982405</c:v>
                </c:pt>
                <c:pt idx="64">
                  <c:v>1.0205278592375366</c:v>
                </c:pt>
                <c:pt idx="65">
                  <c:v>1.0361681329423265</c:v>
                </c:pt>
                <c:pt idx="66">
                  <c:v>1.0361681329423265</c:v>
                </c:pt>
                <c:pt idx="67">
                  <c:v>1.0351906158357771</c:v>
                </c:pt>
                <c:pt idx="68">
                  <c:v>1.0527859237536656</c:v>
                </c:pt>
                <c:pt idx="69">
                  <c:v>1.0205278592375366</c:v>
                </c:pt>
                <c:pt idx="70">
                  <c:v>1.0459433040078201</c:v>
                </c:pt>
                <c:pt idx="71">
                  <c:v>1.0391006842619745</c:v>
                </c:pt>
                <c:pt idx="72">
                  <c:v>0.99217986314760498</c:v>
                </c:pt>
                <c:pt idx="73">
                  <c:v>0.91202346041055715</c:v>
                </c:pt>
                <c:pt idx="74">
                  <c:v>0.81622678396871939</c:v>
                </c:pt>
                <c:pt idx="75">
                  <c:v>0.79765395894428148</c:v>
                </c:pt>
                <c:pt idx="76">
                  <c:v>0.8191593352883676</c:v>
                </c:pt>
                <c:pt idx="77">
                  <c:v>0.82697947214076251</c:v>
                </c:pt>
                <c:pt idx="78">
                  <c:v>0.84066471163245349</c:v>
                </c:pt>
                <c:pt idx="79">
                  <c:v>0.85826001955034215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370432"/>
        <c:axId val="112371968"/>
      </c:lineChart>
      <c:catAx>
        <c:axId val="112370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12371968"/>
        <c:crosses val="autoZero"/>
        <c:auto val="1"/>
        <c:lblAlgn val="ctr"/>
        <c:lblOffset val="100"/>
        <c:noMultiLvlLbl val="0"/>
      </c:catAx>
      <c:valAx>
        <c:axId val="112371968"/>
        <c:scaling>
          <c:logBase val="3"/>
          <c:orientation val="minMax"/>
        </c:scaling>
        <c:delete val="0"/>
        <c:axPos val="l"/>
        <c:majorGridlines/>
        <c:minorGridlines/>
        <c:numFmt formatCode="0.0%" sourceLinked="1"/>
        <c:majorTickMark val="out"/>
        <c:minorTickMark val="none"/>
        <c:tickLblPos val="nextTo"/>
        <c:crossAx val="112370432"/>
        <c:crosses val="autoZero"/>
        <c:crossBetween val="between"/>
        <c:majorUnit val="3"/>
        <c:minorUnit val="3"/>
      </c:valAx>
    </c:plotArea>
    <c:legend>
      <c:legendPos val="r"/>
      <c:layout>
        <c:manualLayout>
          <c:xMode val="edge"/>
          <c:yMode val="edge"/>
          <c:x val="0.87742533833435832"/>
          <c:y val="1.141917554423344E-2"/>
          <c:w val="0.11377378157763283"/>
          <c:h val="0.96539678863671452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56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21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2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3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51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66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58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9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53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20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37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A05D7-BA77-4D8D-9A88-1F074905CC5B}" type="datetimeFigureOut">
              <a:rPr lang="en-GB" smtClean="0"/>
              <a:t>22/09/2010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44D6A-B4CE-42E5-81D8-8B7BF4B76E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06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599"/>
            <a:ext cx="7772400" cy="853441"/>
          </a:xfrm>
        </p:spPr>
        <p:txBody>
          <a:bodyPr/>
          <a:lstStyle/>
          <a:p>
            <a:r>
              <a:rPr lang="en-US" dirty="0" smtClean="0"/>
              <a:t>Global Growth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4852" y="4495800"/>
            <a:ext cx="6400800" cy="653142"/>
          </a:xfrm>
        </p:spPr>
        <p:txBody>
          <a:bodyPr/>
          <a:lstStyle/>
          <a:p>
            <a:r>
              <a:rPr lang="en-US" dirty="0" smtClean="0"/>
              <a:t>Whose Global?</a:t>
            </a:r>
            <a:endParaRPr lang="en-GB" dirty="0"/>
          </a:p>
        </p:txBody>
      </p:sp>
      <p:pic>
        <p:nvPicPr>
          <p:cNvPr id="1026" name="Picture 2" descr="http://images.ibox.bg/2008/08/01/learna/519x3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2039"/>
            <a:ext cx="4419601" cy="341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tockwatch.in/files/Industrial-growth-india3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82040"/>
            <a:ext cx="4724400" cy="341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3.gstatic.com/images?q=tbn:T7PrSEuqKz7FbM:http://www.janchipchase.com/blog/archives/050330-India-Repairmarket-17-thumb.jpg&amp;t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" y="5010149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rpmgo.com/images/audi_assembly_li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622" y="5010150"/>
            <a:ext cx="2743200" cy="185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pubtheo.com/images/chinese-worker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200" y="5010149"/>
            <a:ext cx="24638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resources1.news.com.au/images/2007/09/03/va1237265108163/American-workers-AP-563773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329" y="5010149"/>
            <a:ext cx="1795871" cy="185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5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249964"/>
              </p:ext>
            </p:extLst>
          </p:nvPr>
        </p:nvGraphicFramePr>
        <p:xfrm>
          <a:off x="228600" y="152401"/>
          <a:ext cx="8658225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24200" y="762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USA in very wide light blue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4478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1990s the USA grew similar to other countries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267200" y="4648200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in the 2000s the USA  sees  a lost decade due to no growth in Industrial Production .  A very different view was held by many “emerging” economies.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54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55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Global Growth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Growth</dc:title>
  <dc:creator>Albruce</dc:creator>
  <cp:lastModifiedBy>Albruce</cp:lastModifiedBy>
  <cp:revision>4</cp:revision>
  <cp:lastPrinted>2010-09-22T13:16:53Z</cp:lastPrinted>
  <dcterms:created xsi:type="dcterms:W3CDTF">2010-09-22T12:56:31Z</dcterms:created>
  <dcterms:modified xsi:type="dcterms:W3CDTF">2010-09-22T13:19:28Z</dcterms:modified>
</cp:coreProperties>
</file>